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sldIdLst>
    <p:sldId id="331" r:id="rId4"/>
    <p:sldId id="337" r:id="rId5"/>
    <p:sldId id="306" r:id="rId6"/>
    <p:sldId id="307" r:id="rId7"/>
    <p:sldId id="308" r:id="rId8"/>
    <p:sldId id="297" r:id="rId9"/>
    <p:sldId id="311" r:id="rId10"/>
    <p:sldId id="273" r:id="rId11"/>
    <p:sldId id="292" r:id="rId12"/>
    <p:sldId id="287" r:id="rId13"/>
    <p:sldId id="282" r:id="rId14"/>
    <p:sldId id="288" r:id="rId15"/>
    <p:sldId id="310" r:id="rId16"/>
    <p:sldId id="316" r:id="rId17"/>
    <p:sldId id="309" r:id="rId18"/>
    <p:sldId id="312" r:id="rId19"/>
    <p:sldId id="300" r:id="rId20"/>
    <p:sldId id="313" r:id="rId21"/>
    <p:sldId id="319" r:id="rId22"/>
    <p:sldId id="299" r:id="rId23"/>
    <p:sldId id="302" r:id="rId24"/>
    <p:sldId id="285" r:id="rId25"/>
    <p:sldId id="290" r:id="rId26"/>
    <p:sldId id="293" r:id="rId27"/>
    <p:sldId id="294" r:id="rId28"/>
    <p:sldId id="314" r:id="rId29"/>
    <p:sldId id="289" r:id="rId30"/>
    <p:sldId id="318" r:id="rId31"/>
    <p:sldId id="329" r:id="rId32"/>
    <p:sldId id="303" r:id="rId33"/>
    <p:sldId id="305" r:id="rId34"/>
    <p:sldId id="263" r:id="rId35"/>
    <p:sldId id="304" r:id="rId36"/>
    <p:sldId id="298" r:id="rId37"/>
    <p:sldId id="327" r:id="rId38"/>
    <p:sldId id="317" r:id="rId39"/>
    <p:sldId id="325" r:id="rId40"/>
    <p:sldId id="328" r:id="rId41"/>
    <p:sldId id="323" r:id="rId42"/>
    <p:sldId id="315" r:id="rId43"/>
    <p:sldId id="321" r:id="rId44"/>
    <p:sldId id="320" r:id="rId45"/>
    <p:sldId id="301" r:id="rId46"/>
    <p:sldId id="267" r:id="rId47"/>
    <p:sldId id="29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6" autoAdjust="0"/>
    <p:restoredTop sz="96196" autoAdjust="0"/>
  </p:normalViewPr>
  <p:slideViewPr>
    <p:cSldViewPr snapToGrid="0" showGuides="1">
      <p:cViewPr varScale="1">
        <p:scale>
          <a:sx n="105" d="100"/>
          <a:sy n="105" d="100"/>
        </p:scale>
        <p:origin x="840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2D6-4E29-81D4-5D0EA555C84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C2D6-4E29-81D4-5D0EA555C84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C2D6-4E29-81D4-5D0EA555C848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C2D6-4E29-81D4-5D0EA555C84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D6-4E29-81D4-5D0EA555C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238-4D80-B5FB-6702FD66E32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7238-4D80-B5FB-6702FD66E32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38-4D80-B5FB-6702FD66E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DF0-4244-A256-C4EBAC677DBB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ADF0-4244-A256-C4EBAC677DB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F0-4244-A256-C4EBAC677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2F4-4166-88D4-1B173F49C083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2F4-4166-88D4-1B173F49C08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F4-4166-88D4-1B173F49C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1A2-41D6-AB64-44E7FE6AA528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1A2-41D6-AB64-44E7FE6AA52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A2-41D6-AB64-44E7FE6AA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4B3-4EA6-8402-7A8F9B26B7A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4B3-4EA6-8402-7A8F9B26B7A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B3-4EA6-8402-7A8F9B26B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4B4-41D9-8659-637EFDA2BD1C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4B4-41D9-8659-637EFDA2BD1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B4-41D9-8659-637EFDA2B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0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4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6501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FF0C7903-447C-47EA-9F0F-27FB0FA66D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5175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FFA8E757-7AA1-46D7-830D-82A7BA139E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01996" y="665147"/>
            <a:ext cx="5714288" cy="5876452"/>
          </a:xfrm>
          <a:custGeom>
            <a:avLst/>
            <a:gdLst>
              <a:gd name="connsiteX0" fmla="*/ 4336617 w 5408405"/>
              <a:gd name="connsiteY0" fmla="*/ 2979311 h 5561888"/>
              <a:gd name="connsiteX1" fmla="*/ 4337062 w 5408405"/>
              <a:gd name="connsiteY1" fmla="*/ 2980996 h 5561888"/>
              <a:gd name="connsiteX2" fmla="*/ 4335592 w 5408405"/>
              <a:gd name="connsiteY2" fmla="*/ 2981017 h 5561888"/>
              <a:gd name="connsiteX3" fmla="*/ 1888921 w 5408405"/>
              <a:gd name="connsiteY3" fmla="*/ 2261506 h 5561888"/>
              <a:gd name="connsiteX4" fmla="*/ 1889365 w 5408405"/>
              <a:gd name="connsiteY4" fmla="*/ 2263191 h 5561888"/>
              <a:gd name="connsiteX5" fmla="*/ 1887895 w 5408405"/>
              <a:gd name="connsiteY5" fmla="*/ 2263212 h 5561888"/>
              <a:gd name="connsiteX6" fmla="*/ 3291650 w 5408405"/>
              <a:gd name="connsiteY6" fmla="*/ 1876983 h 5561888"/>
              <a:gd name="connsiteX7" fmla="*/ 2384076 w 5408405"/>
              <a:gd name="connsiteY7" fmla="*/ 3290419 h 5561888"/>
              <a:gd name="connsiteX8" fmla="*/ 3291650 w 5408405"/>
              <a:gd name="connsiteY8" fmla="*/ 3290419 h 5561888"/>
              <a:gd name="connsiteX9" fmla="*/ 4585316 w 5408405"/>
              <a:gd name="connsiteY9" fmla="*/ 91 h 5561888"/>
              <a:gd name="connsiteX10" fmla="*/ 4597631 w 5408405"/>
              <a:gd name="connsiteY10" fmla="*/ 4688 h 5561888"/>
              <a:gd name="connsiteX11" fmla="*/ 4597631 w 5408405"/>
              <a:gd name="connsiteY11" fmla="*/ 129174 h 5561888"/>
              <a:gd name="connsiteX12" fmla="*/ 4718305 w 5408405"/>
              <a:gd name="connsiteY12" fmla="*/ 117857 h 5561888"/>
              <a:gd name="connsiteX13" fmla="*/ 4838978 w 5408405"/>
              <a:gd name="connsiteY13" fmla="*/ 114085 h 5561888"/>
              <a:gd name="connsiteX14" fmla="*/ 4827665 w 5408405"/>
              <a:gd name="connsiteY14" fmla="*/ 166897 h 5561888"/>
              <a:gd name="connsiteX15" fmla="*/ 4895544 w 5408405"/>
              <a:gd name="connsiteY15" fmla="*/ 246116 h 5561888"/>
              <a:gd name="connsiteX16" fmla="*/ 5001133 w 5408405"/>
              <a:gd name="connsiteY16" fmla="*/ 193303 h 5561888"/>
              <a:gd name="connsiteX17" fmla="*/ 5061469 w 5408405"/>
              <a:gd name="connsiteY17" fmla="*/ 129174 h 5561888"/>
              <a:gd name="connsiteX18" fmla="*/ 5102951 w 5408405"/>
              <a:gd name="connsiteY18" fmla="*/ 136719 h 5561888"/>
              <a:gd name="connsiteX19" fmla="*/ 5110493 w 5408405"/>
              <a:gd name="connsiteY19" fmla="*/ 170670 h 5561888"/>
              <a:gd name="connsiteX20" fmla="*/ 5053927 w 5408405"/>
              <a:gd name="connsiteY20" fmla="*/ 246116 h 5561888"/>
              <a:gd name="connsiteX21" fmla="*/ 4978506 w 5408405"/>
              <a:gd name="connsiteY21" fmla="*/ 295156 h 5561888"/>
              <a:gd name="connsiteX22" fmla="*/ 4959651 w 5408405"/>
              <a:gd name="connsiteY22" fmla="*/ 347968 h 5561888"/>
              <a:gd name="connsiteX23" fmla="*/ 5019988 w 5408405"/>
              <a:gd name="connsiteY23" fmla="*/ 517722 h 5561888"/>
              <a:gd name="connsiteX24" fmla="*/ 5072782 w 5408405"/>
              <a:gd name="connsiteY24" fmla="*/ 562989 h 5561888"/>
              <a:gd name="connsiteX25" fmla="*/ 5151974 w 5408405"/>
              <a:gd name="connsiteY25" fmla="*/ 574306 h 5561888"/>
              <a:gd name="connsiteX26" fmla="*/ 5174600 w 5408405"/>
              <a:gd name="connsiteY26" fmla="*/ 638435 h 5561888"/>
              <a:gd name="connsiteX27" fmla="*/ 5125577 w 5408405"/>
              <a:gd name="connsiteY27" fmla="*/ 706337 h 5561888"/>
              <a:gd name="connsiteX28" fmla="*/ 5084096 w 5408405"/>
              <a:gd name="connsiteY28" fmla="*/ 845912 h 5561888"/>
              <a:gd name="connsiteX29" fmla="*/ 5148203 w 5408405"/>
              <a:gd name="connsiteY29" fmla="*/ 921358 h 5561888"/>
              <a:gd name="connsiteX30" fmla="*/ 5231166 w 5408405"/>
              <a:gd name="connsiteY30" fmla="*/ 943992 h 5561888"/>
              <a:gd name="connsiteX31" fmla="*/ 5174600 w 5408405"/>
              <a:gd name="connsiteY31" fmla="*/ 1008121 h 5561888"/>
              <a:gd name="connsiteX32" fmla="*/ 5261334 w 5408405"/>
              <a:gd name="connsiteY32" fmla="*/ 1045844 h 5561888"/>
              <a:gd name="connsiteX33" fmla="*/ 5393321 w 5408405"/>
              <a:gd name="connsiteY33" fmla="*/ 1102429 h 5561888"/>
              <a:gd name="connsiteX34" fmla="*/ 5408405 w 5408405"/>
              <a:gd name="connsiteY34" fmla="*/ 1109973 h 5561888"/>
              <a:gd name="connsiteX35" fmla="*/ 5351839 w 5408405"/>
              <a:gd name="connsiteY35" fmla="*/ 1140152 h 5561888"/>
              <a:gd name="connsiteX36" fmla="*/ 5351839 w 5408405"/>
              <a:gd name="connsiteY36" fmla="*/ 1155241 h 5561888"/>
              <a:gd name="connsiteX37" fmla="*/ 5325442 w 5408405"/>
              <a:gd name="connsiteY37" fmla="*/ 1396668 h 5561888"/>
              <a:gd name="connsiteX38" fmla="*/ 5332984 w 5408405"/>
              <a:gd name="connsiteY38" fmla="*/ 1453253 h 5561888"/>
              <a:gd name="connsiteX39" fmla="*/ 5317900 w 5408405"/>
              <a:gd name="connsiteY39" fmla="*/ 1494748 h 5561888"/>
              <a:gd name="connsiteX40" fmla="*/ 5272648 w 5408405"/>
              <a:gd name="connsiteY40" fmla="*/ 1494748 h 5561888"/>
              <a:gd name="connsiteX41" fmla="*/ 5204769 w 5408405"/>
              <a:gd name="connsiteY41" fmla="*/ 1509837 h 5561888"/>
              <a:gd name="connsiteX42" fmla="*/ 5185914 w 5408405"/>
              <a:gd name="connsiteY42" fmla="*/ 1566422 h 5561888"/>
              <a:gd name="connsiteX43" fmla="*/ 5076554 w 5408405"/>
              <a:gd name="connsiteY43" fmla="*/ 1713542 h 5561888"/>
              <a:gd name="connsiteX44" fmla="*/ 5050156 w 5408405"/>
              <a:gd name="connsiteY44" fmla="*/ 1721086 h 5561888"/>
              <a:gd name="connsiteX45" fmla="*/ 4899314 w 5408405"/>
              <a:gd name="connsiteY45" fmla="*/ 1721086 h 5561888"/>
              <a:gd name="connsiteX46" fmla="*/ 4929483 w 5408405"/>
              <a:gd name="connsiteY46" fmla="*/ 1845572 h 5561888"/>
              <a:gd name="connsiteX47" fmla="*/ 4842749 w 5408405"/>
              <a:gd name="connsiteY47" fmla="*/ 1777671 h 5561888"/>
              <a:gd name="connsiteX48" fmla="*/ 4706992 w 5408405"/>
              <a:gd name="connsiteY48" fmla="*/ 1743720 h 5561888"/>
              <a:gd name="connsiteX49" fmla="*/ 4642884 w 5408405"/>
              <a:gd name="connsiteY49" fmla="*/ 1853117 h 5561888"/>
              <a:gd name="connsiteX50" fmla="*/ 4548608 w 5408405"/>
              <a:gd name="connsiteY50" fmla="*/ 1909701 h 5561888"/>
              <a:gd name="connsiteX51" fmla="*/ 4484500 w 5408405"/>
              <a:gd name="connsiteY51" fmla="*/ 1932335 h 5561888"/>
              <a:gd name="connsiteX52" fmla="*/ 4378911 w 5408405"/>
              <a:gd name="connsiteY52" fmla="*/ 1996464 h 5561888"/>
              <a:gd name="connsiteX53" fmla="*/ 4344972 w 5408405"/>
              <a:gd name="connsiteY53" fmla="*/ 2026643 h 5561888"/>
              <a:gd name="connsiteX54" fmla="*/ 4360056 w 5408405"/>
              <a:gd name="connsiteY54" fmla="*/ 2120951 h 5561888"/>
              <a:gd name="connsiteX55" fmla="*/ 4356285 w 5408405"/>
              <a:gd name="connsiteY55" fmla="*/ 2249209 h 5561888"/>
              <a:gd name="connsiteX56" fmla="*/ 4311032 w 5408405"/>
              <a:gd name="connsiteY56" fmla="*/ 2249209 h 5561888"/>
              <a:gd name="connsiteX57" fmla="*/ 4311032 w 5408405"/>
              <a:gd name="connsiteY57" fmla="*/ 2166218 h 5561888"/>
              <a:gd name="connsiteX58" fmla="*/ 4307261 w 5408405"/>
              <a:gd name="connsiteY58" fmla="*/ 2102089 h 5561888"/>
              <a:gd name="connsiteX59" fmla="*/ 4293453 w 5408405"/>
              <a:gd name="connsiteY59" fmla="*/ 2062720 h 5561888"/>
              <a:gd name="connsiteX60" fmla="*/ 4293453 w 5408405"/>
              <a:gd name="connsiteY60" fmla="*/ 2298718 h 5561888"/>
              <a:gd name="connsiteX61" fmla="*/ 4314960 w 5408405"/>
              <a:gd name="connsiteY61" fmla="*/ 2298021 h 5561888"/>
              <a:gd name="connsiteX62" fmla="*/ 4334595 w 5408405"/>
              <a:gd name="connsiteY62" fmla="*/ 2281553 h 5561888"/>
              <a:gd name="connsiteX63" fmla="*/ 4344746 w 5408405"/>
              <a:gd name="connsiteY63" fmla="*/ 2279636 h 5561888"/>
              <a:gd name="connsiteX64" fmla="*/ 4402848 w 5408405"/>
              <a:gd name="connsiteY64" fmla="*/ 2284326 h 5561888"/>
              <a:gd name="connsiteX65" fmla="*/ 4473289 w 5408405"/>
              <a:gd name="connsiteY65" fmla="*/ 2321185 h 5561888"/>
              <a:gd name="connsiteX66" fmla="*/ 4499740 w 5408405"/>
              <a:gd name="connsiteY66" fmla="*/ 2331640 h 5561888"/>
              <a:gd name="connsiteX67" fmla="*/ 4524595 w 5408405"/>
              <a:gd name="connsiteY67" fmla="*/ 2359469 h 5561888"/>
              <a:gd name="connsiteX68" fmla="*/ 4544622 w 5408405"/>
              <a:gd name="connsiteY68" fmla="*/ 2383765 h 5561888"/>
              <a:gd name="connsiteX69" fmla="*/ 4554292 w 5408405"/>
              <a:gd name="connsiteY69" fmla="*/ 2392027 h 5561888"/>
              <a:gd name="connsiteX70" fmla="*/ 4560549 w 5408405"/>
              <a:gd name="connsiteY70" fmla="*/ 2467954 h 5561888"/>
              <a:gd name="connsiteX71" fmla="*/ 4547398 w 5408405"/>
              <a:gd name="connsiteY71" fmla="*/ 2521373 h 5561888"/>
              <a:gd name="connsiteX72" fmla="*/ 4555843 w 5408405"/>
              <a:gd name="connsiteY72" fmla="*/ 2579321 h 5561888"/>
              <a:gd name="connsiteX73" fmla="*/ 4566049 w 5408405"/>
              <a:gd name="connsiteY73" fmla="*/ 2582191 h 5561888"/>
              <a:gd name="connsiteX74" fmla="*/ 4643312 w 5408405"/>
              <a:gd name="connsiteY74" fmla="*/ 2587849 h 5561888"/>
              <a:gd name="connsiteX75" fmla="*/ 4657728 w 5408405"/>
              <a:gd name="connsiteY75" fmla="*/ 2592463 h 5561888"/>
              <a:gd name="connsiteX76" fmla="*/ 4692721 w 5408405"/>
              <a:gd name="connsiteY76" fmla="*/ 2617179 h 5561888"/>
              <a:gd name="connsiteX77" fmla="*/ 4736105 w 5408405"/>
              <a:gd name="connsiteY77" fmla="*/ 2642990 h 5561888"/>
              <a:gd name="connsiteX78" fmla="*/ 4750038 w 5408405"/>
              <a:gd name="connsiteY78" fmla="*/ 2657785 h 5561888"/>
              <a:gd name="connsiteX79" fmla="*/ 4796763 w 5408405"/>
              <a:gd name="connsiteY79" fmla="*/ 2766142 h 5561888"/>
              <a:gd name="connsiteX80" fmla="*/ 4795690 w 5408405"/>
              <a:gd name="connsiteY80" fmla="*/ 2776927 h 5561888"/>
              <a:gd name="connsiteX81" fmla="*/ 4777160 w 5408405"/>
              <a:gd name="connsiteY81" fmla="*/ 2831008 h 5561888"/>
              <a:gd name="connsiteX82" fmla="*/ 4766623 w 5408405"/>
              <a:gd name="connsiteY82" fmla="*/ 2851481 h 5561888"/>
              <a:gd name="connsiteX83" fmla="*/ 4746650 w 5408405"/>
              <a:gd name="connsiteY83" fmla="*/ 2884036 h 5561888"/>
              <a:gd name="connsiteX84" fmla="*/ 4744682 w 5408405"/>
              <a:gd name="connsiteY84" fmla="*/ 2921163 h 5561888"/>
              <a:gd name="connsiteX85" fmla="*/ 4739063 w 5408405"/>
              <a:gd name="connsiteY85" fmla="*/ 2933424 h 5561888"/>
              <a:gd name="connsiteX86" fmla="*/ 4725645 w 5408405"/>
              <a:gd name="connsiteY86" fmla="*/ 2930966 h 5561888"/>
              <a:gd name="connsiteX87" fmla="*/ 4716608 w 5408405"/>
              <a:gd name="connsiteY87" fmla="*/ 2925688 h 5561888"/>
              <a:gd name="connsiteX88" fmla="*/ 4702811 w 5408405"/>
              <a:gd name="connsiteY88" fmla="*/ 2922861 h 5561888"/>
              <a:gd name="connsiteX89" fmla="*/ 4700569 w 5408405"/>
              <a:gd name="connsiteY89" fmla="*/ 2936054 h 5561888"/>
              <a:gd name="connsiteX90" fmla="*/ 4679798 w 5408405"/>
              <a:gd name="connsiteY90" fmla="*/ 2951264 h 5561888"/>
              <a:gd name="connsiteX91" fmla="*/ 4668381 w 5408405"/>
              <a:gd name="connsiteY91" fmla="*/ 2947211 h 5561888"/>
              <a:gd name="connsiteX92" fmla="*/ 4653498 w 5408405"/>
              <a:gd name="connsiteY92" fmla="*/ 2953973 h 5561888"/>
              <a:gd name="connsiteX93" fmla="*/ 4659646 w 5408405"/>
              <a:gd name="connsiteY93" fmla="*/ 2968262 h 5561888"/>
              <a:gd name="connsiteX94" fmla="*/ 4669796 w 5408405"/>
              <a:gd name="connsiteY94" fmla="*/ 2976183 h 5561888"/>
              <a:gd name="connsiteX95" fmla="*/ 4576498 w 5408405"/>
              <a:gd name="connsiteY95" fmla="*/ 2977532 h 5561888"/>
              <a:gd name="connsiteX96" fmla="*/ 4575299 w 5408405"/>
              <a:gd name="connsiteY96" fmla="*/ 2971067 h 5561888"/>
              <a:gd name="connsiteX97" fmla="*/ 4558476 w 5408405"/>
              <a:gd name="connsiteY97" fmla="*/ 2965284 h 5561888"/>
              <a:gd name="connsiteX98" fmla="*/ 4542988 w 5408405"/>
              <a:gd name="connsiteY98" fmla="*/ 2971454 h 5561888"/>
              <a:gd name="connsiteX99" fmla="*/ 4521364 w 5408405"/>
              <a:gd name="connsiteY99" fmla="*/ 2964532 h 5561888"/>
              <a:gd name="connsiteX100" fmla="*/ 4451694 w 5408405"/>
              <a:gd name="connsiteY100" fmla="*/ 2942625 h 5561888"/>
              <a:gd name="connsiteX101" fmla="*/ 4436756 w 5408405"/>
              <a:gd name="connsiteY101" fmla="*/ 2944599 h 5561888"/>
              <a:gd name="connsiteX102" fmla="*/ 4440731 w 5408405"/>
              <a:gd name="connsiteY102" fmla="*/ 2926000 h 5561888"/>
              <a:gd name="connsiteX103" fmla="*/ 4442506 w 5408405"/>
              <a:gd name="connsiteY103" fmla="*/ 2924183 h 5561888"/>
              <a:gd name="connsiteX104" fmla="*/ 4433167 w 5408405"/>
              <a:gd name="connsiteY104" fmla="*/ 2892578 h 5561888"/>
              <a:gd name="connsiteX105" fmla="*/ 4405904 w 5408405"/>
              <a:gd name="connsiteY105" fmla="*/ 2863581 h 5561888"/>
              <a:gd name="connsiteX106" fmla="*/ 4376015 w 5408405"/>
              <a:gd name="connsiteY106" fmla="*/ 2814268 h 5561888"/>
              <a:gd name="connsiteX107" fmla="*/ 4373993 w 5408405"/>
              <a:gd name="connsiteY107" fmla="*/ 2794544 h 5561888"/>
              <a:gd name="connsiteX108" fmla="*/ 4366773 w 5408405"/>
              <a:gd name="connsiteY108" fmla="*/ 2738976 h 5561888"/>
              <a:gd name="connsiteX109" fmla="*/ 4375522 w 5408405"/>
              <a:gd name="connsiteY109" fmla="*/ 2719122 h 5561888"/>
              <a:gd name="connsiteX110" fmla="*/ 4416528 w 5408405"/>
              <a:gd name="connsiteY110" fmla="*/ 2642030 h 5561888"/>
              <a:gd name="connsiteX111" fmla="*/ 4403213 w 5408405"/>
              <a:gd name="connsiteY111" fmla="*/ 2629024 h 5561888"/>
              <a:gd name="connsiteX112" fmla="*/ 4386019 w 5408405"/>
              <a:gd name="connsiteY112" fmla="*/ 2642994 h 5561888"/>
              <a:gd name="connsiteX113" fmla="*/ 4382635 w 5408405"/>
              <a:gd name="connsiteY113" fmla="*/ 2660988 h 5561888"/>
              <a:gd name="connsiteX114" fmla="*/ 4373789 w 5408405"/>
              <a:gd name="connsiteY114" fmla="*/ 2672465 h 5561888"/>
              <a:gd name="connsiteX115" fmla="*/ 4364670 w 5408405"/>
              <a:gd name="connsiteY115" fmla="*/ 2660006 h 5561888"/>
              <a:gd name="connsiteX116" fmla="*/ 4365083 w 5408405"/>
              <a:gd name="connsiteY116" fmla="*/ 2643843 h 5561888"/>
              <a:gd name="connsiteX117" fmla="*/ 4349279 w 5408405"/>
              <a:gd name="connsiteY117" fmla="*/ 2622489 h 5561888"/>
              <a:gd name="connsiteX118" fmla="*/ 4336940 w 5408405"/>
              <a:gd name="connsiteY118" fmla="*/ 2642385 h 5561888"/>
              <a:gd name="connsiteX119" fmla="*/ 4334807 w 5408405"/>
              <a:gd name="connsiteY119" fmla="*/ 2665152 h 5561888"/>
              <a:gd name="connsiteX120" fmla="*/ 4315109 w 5408405"/>
              <a:gd name="connsiteY120" fmla="*/ 2669577 h 5561888"/>
              <a:gd name="connsiteX121" fmla="*/ 4293624 w 5408405"/>
              <a:gd name="connsiteY121" fmla="*/ 2622557 h 5561888"/>
              <a:gd name="connsiteX122" fmla="*/ 4293453 w 5408405"/>
              <a:gd name="connsiteY122" fmla="*/ 2622155 h 5561888"/>
              <a:gd name="connsiteX123" fmla="*/ 4293453 w 5408405"/>
              <a:gd name="connsiteY123" fmla="*/ 3290419 h 5561888"/>
              <a:gd name="connsiteX124" fmla="*/ 4819151 w 5408405"/>
              <a:gd name="connsiteY124" fmla="*/ 3290419 h 5561888"/>
              <a:gd name="connsiteX125" fmla="*/ 4618033 w 5408405"/>
              <a:gd name="connsiteY125" fmla="*/ 3783581 h 5561888"/>
              <a:gd name="connsiteX126" fmla="*/ 4631595 w 5408405"/>
              <a:gd name="connsiteY126" fmla="*/ 3794382 h 5561888"/>
              <a:gd name="connsiteX127" fmla="*/ 4653185 w 5408405"/>
              <a:gd name="connsiteY127" fmla="*/ 3834503 h 5561888"/>
              <a:gd name="connsiteX128" fmla="*/ 4695406 w 5408405"/>
              <a:gd name="connsiteY128" fmla="*/ 3937672 h 5561888"/>
              <a:gd name="connsiteX129" fmla="*/ 4749142 w 5408405"/>
              <a:gd name="connsiteY129" fmla="*/ 4037020 h 5561888"/>
              <a:gd name="connsiteX130" fmla="*/ 4833584 w 5408405"/>
              <a:gd name="connsiteY130" fmla="*/ 4121084 h 5561888"/>
              <a:gd name="connsiteX131" fmla="*/ 4833584 w 5408405"/>
              <a:gd name="connsiteY131" fmla="*/ 4258643 h 5561888"/>
              <a:gd name="connsiteX132" fmla="*/ 4787525 w 5408405"/>
              <a:gd name="connsiteY132" fmla="*/ 4312138 h 5561888"/>
              <a:gd name="connsiteX133" fmla="*/ 4703083 w 5408405"/>
              <a:gd name="connsiteY133" fmla="*/ 4365633 h 5561888"/>
              <a:gd name="connsiteX134" fmla="*/ 4603288 w 5408405"/>
              <a:gd name="connsiteY134" fmla="*/ 4380917 h 5561888"/>
              <a:gd name="connsiteX135" fmla="*/ 4488139 w 5408405"/>
              <a:gd name="connsiteY135" fmla="*/ 4273927 h 5561888"/>
              <a:gd name="connsiteX136" fmla="*/ 4465110 w 5408405"/>
              <a:gd name="connsiteY136" fmla="*/ 4231895 h 5561888"/>
              <a:gd name="connsiteX137" fmla="*/ 4463971 w 5408405"/>
              <a:gd name="connsiteY137" fmla="*/ 4193386 h 5561888"/>
              <a:gd name="connsiteX138" fmla="*/ 4454229 w 5408405"/>
              <a:gd name="connsiteY138" fmla="*/ 4178157 h 5561888"/>
              <a:gd name="connsiteX139" fmla="*/ 4293453 w 5408405"/>
              <a:gd name="connsiteY139" fmla="*/ 4178157 h 5561888"/>
              <a:gd name="connsiteX140" fmla="*/ 4293453 w 5408405"/>
              <a:gd name="connsiteY140" fmla="*/ 4857600 h 5561888"/>
              <a:gd name="connsiteX141" fmla="*/ 3291650 w 5408405"/>
              <a:gd name="connsiteY141" fmla="*/ 4857600 h 5561888"/>
              <a:gd name="connsiteX142" fmla="*/ 3291650 w 5408405"/>
              <a:gd name="connsiteY142" fmla="*/ 4178157 h 5561888"/>
              <a:gd name="connsiteX143" fmla="*/ 2897583 w 5408405"/>
              <a:gd name="connsiteY143" fmla="*/ 4178157 h 5561888"/>
              <a:gd name="connsiteX144" fmla="*/ 2899933 w 5408405"/>
              <a:gd name="connsiteY144" fmla="*/ 4187858 h 5561888"/>
              <a:gd name="connsiteX145" fmla="*/ 2922554 w 5408405"/>
              <a:gd name="connsiteY145" fmla="*/ 4233043 h 5561888"/>
              <a:gd name="connsiteX146" fmla="*/ 2922554 w 5408405"/>
              <a:gd name="connsiteY146" fmla="*/ 4255635 h 5561888"/>
              <a:gd name="connsiteX147" fmla="*/ 2903703 w 5408405"/>
              <a:gd name="connsiteY147" fmla="*/ 4306468 h 5561888"/>
              <a:gd name="connsiteX148" fmla="*/ 2877312 w 5408405"/>
              <a:gd name="connsiteY148" fmla="*/ 4389306 h 5561888"/>
              <a:gd name="connsiteX149" fmla="*/ 2854690 w 5408405"/>
              <a:gd name="connsiteY149" fmla="*/ 4419429 h 5561888"/>
              <a:gd name="connsiteX150" fmla="*/ 2818873 w 5408405"/>
              <a:gd name="connsiteY150" fmla="*/ 4449552 h 5561888"/>
              <a:gd name="connsiteX151" fmla="*/ 2786827 w 5408405"/>
              <a:gd name="connsiteY151" fmla="*/ 4466497 h 5561888"/>
              <a:gd name="connsiteX152" fmla="*/ 2668065 w 5408405"/>
              <a:gd name="connsiteY152" fmla="*/ 4492854 h 5561888"/>
              <a:gd name="connsiteX153" fmla="*/ 2607742 w 5408405"/>
              <a:gd name="connsiteY153" fmla="*/ 4490972 h 5561888"/>
              <a:gd name="connsiteX154" fmla="*/ 2513486 w 5408405"/>
              <a:gd name="connsiteY154" fmla="*/ 4417547 h 5561888"/>
              <a:gd name="connsiteX155" fmla="*/ 2507831 w 5408405"/>
              <a:gd name="connsiteY155" fmla="*/ 4372362 h 5561888"/>
              <a:gd name="connsiteX156" fmla="*/ 2505946 w 5408405"/>
              <a:gd name="connsiteY156" fmla="*/ 4353535 h 5561888"/>
              <a:gd name="connsiteX157" fmla="*/ 2496520 w 5408405"/>
              <a:gd name="connsiteY157" fmla="*/ 4302702 h 5561888"/>
              <a:gd name="connsiteX158" fmla="*/ 2490865 w 5408405"/>
              <a:gd name="connsiteY158" fmla="*/ 4278227 h 5561888"/>
              <a:gd name="connsiteX159" fmla="*/ 2492750 w 5408405"/>
              <a:gd name="connsiteY159" fmla="*/ 4246222 h 5561888"/>
              <a:gd name="connsiteX160" fmla="*/ 2505946 w 5408405"/>
              <a:gd name="connsiteY160" fmla="*/ 4214216 h 5561888"/>
              <a:gd name="connsiteX161" fmla="*/ 2519389 w 5408405"/>
              <a:gd name="connsiteY161" fmla="*/ 4178157 h 5561888"/>
              <a:gd name="connsiteX162" fmla="*/ 1895054 w 5408405"/>
              <a:gd name="connsiteY162" fmla="*/ 4178157 h 5561888"/>
              <a:gd name="connsiteX163" fmla="*/ 1904034 w 5408405"/>
              <a:gd name="connsiteY163" fmla="*/ 4212935 h 5561888"/>
              <a:gd name="connsiteX164" fmla="*/ 1913368 w 5408405"/>
              <a:gd name="connsiteY164" fmla="*/ 4235094 h 5561888"/>
              <a:gd name="connsiteX165" fmla="*/ 1897032 w 5408405"/>
              <a:gd name="connsiteY165" fmla="*/ 4308568 h 5561888"/>
              <a:gd name="connsiteX166" fmla="*/ 1887698 w 5408405"/>
              <a:gd name="connsiteY166" fmla="*/ 4331893 h 5561888"/>
              <a:gd name="connsiteX167" fmla="*/ 1886531 w 5408405"/>
              <a:gd name="connsiteY167" fmla="*/ 4371546 h 5561888"/>
              <a:gd name="connsiteX168" fmla="*/ 1908701 w 5408405"/>
              <a:gd name="connsiteY168" fmla="*/ 4405367 h 5561888"/>
              <a:gd name="connsiteX169" fmla="*/ 1929704 w 5408405"/>
              <a:gd name="connsiteY169" fmla="*/ 4469511 h 5561888"/>
              <a:gd name="connsiteX170" fmla="*/ 1921536 w 5408405"/>
              <a:gd name="connsiteY170" fmla="*/ 4497501 h 5561888"/>
              <a:gd name="connsiteX171" fmla="*/ 1915702 w 5408405"/>
              <a:gd name="connsiteY171" fmla="*/ 4519659 h 5561888"/>
              <a:gd name="connsiteX172" fmla="*/ 1885364 w 5408405"/>
              <a:gd name="connsiteY172" fmla="*/ 4510329 h 5561888"/>
              <a:gd name="connsiteX173" fmla="*/ 1867862 w 5408405"/>
              <a:gd name="connsiteY173" fmla="*/ 4478841 h 5561888"/>
              <a:gd name="connsiteX174" fmla="*/ 1816521 w 5408405"/>
              <a:gd name="connsiteY174" fmla="*/ 4538320 h 5561888"/>
              <a:gd name="connsiteX175" fmla="*/ 1828189 w 5408405"/>
              <a:gd name="connsiteY175" fmla="*/ 4568642 h 5561888"/>
              <a:gd name="connsiteX176" fmla="*/ 1858527 w 5408405"/>
              <a:gd name="connsiteY176" fmla="*/ 4597798 h 5561888"/>
              <a:gd name="connsiteX177" fmla="*/ 1877196 w 5408405"/>
              <a:gd name="connsiteY177" fmla="*/ 4635118 h 5561888"/>
              <a:gd name="connsiteX178" fmla="*/ 1852693 w 5408405"/>
              <a:gd name="connsiteY178" fmla="*/ 4654945 h 5561888"/>
              <a:gd name="connsiteX179" fmla="*/ 1825855 w 5408405"/>
              <a:gd name="connsiteY179" fmla="*/ 4679436 h 5561888"/>
              <a:gd name="connsiteX180" fmla="*/ 1822355 w 5408405"/>
              <a:gd name="connsiteY180" fmla="*/ 4720255 h 5561888"/>
              <a:gd name="connsiteX181" fmla="*/ 1781516 w 5408405"/>
              <a:gd name="connsiteY181" fmla="*/ 4703927 h 5561888"/>
              <a:gd name="connsiteX182" fmla="*/ 1766347 w 5408405"/>
              <a:gd name="connsiteY182" fmla="*/ 4692265 h 5561888"/>
              <a:gd name="connsiteX183" fmla="*/ 1743010 w 5408405"/>
              <a:gd name="connsiteY183" fmla="*/ 4693431 h 5561888"/>
              <a:gd name="connsiteX184" fmla="*/ 1743010 w 5408405"/>
              <a:gd name="connsiteY184" fmla="*/ 4714424 h 5561888"/>
              <a:gd name="connsiteX185" fmla="*/ 1741843 w 5408405"/>
              <a:gd name="connsiteY185" fmla="*/ 4745912 h 5561888"/>
              <a:gd name="connsiteX186" fmla="*/ 1708005 w 5408405"/>
              <a:gd name="connsiteY186" fmla="*/ 4742414 h 5561888"/>
              <a:gd name="connsiteX187" fmla="*/ 1702171 w 5408405"/>
              <a:gd name="connsiteY187" fmla="*/ 4737749 h 5561888"/>
              <a:gd name="connsiteX188" fmla="*/ 1651997 w 5408405"/>
              <a:gd name="connsiteY188" fmla="*/ 4752910 h 5561888"/>
              <a:gd name="connsiteX189" fmla="*/ 1620492 w 5408405"/>
              <a:gd name="connsiteY189" fmla="*/ 4779734 h 5561888"/>
              <a:gd name="connsiteX190" fmla="*/ 1608824 w 5408405"/>
              <a:gd name="connsiteY190" fmla="*/ 4778567 h 5561888"/>
              <a:gd name="connsiteX191" fmla="*/ 1573819 w 5408405"/>
              <a:gd name="connsiteY191" fmla="*/ 4800726 h 5561888"/>
              <a:gd name="connsiteX192" fmla="*/ 1551649 w 5408405"/>
              <a:gd name="connsiteY192" fmla="*/ 4828716 h 5561888"/>
              <a:gd name="connsiteX193" fmla="*/ 1495640 w 5408405"/>
              <a:gd name="connsiteY193" fmla="*/ 4898691 h 5561888"/>
              <a:gd name="connsiteX194" fmla="*/ 1479305 w 5408405"/>
              <a:gd name="connsiteY194" fmla="*/ 4982661 h 5561888"/>
              <a:gd name="connsiteX195" fmla="*/ 1453634 w 5408405"/>
              <a:gd name="connsiteY195" fmla="*/ 5007153 h 5561888"/>
              <a:gd name="connsiteX196" fmla="*/ 1313614 w 5408405"/>
              <a:gd name="connsiteY196" fmla="*/ 4994324 h 5561888"/>
              <a:gd name="connsiteX197" fmla="*/ 1289110 w 5408405"/>
              <a:gd name="connsiteY197" fmla="*/ 4947674 h 5561888"/>
              <a:gd name="connsiteX198" fmla="*/ 1261106 w 5408405"/>
              <a:gd name="connsiteY198" fmla="*/ 4857873 h 5561888"/>
              <a:gd name="connsiteX199" fmla="*/ 1242437 w 5408405"/>
              <a:gd name="connsiteY199" fmla="*/ 4847376 h 5561888"/>
              <a:gd name="connsiteX200" fmla="*/ 1158424 w 5408405"/>
              <a:gd name="connsiteY200" fmla="*/ 4842711 h 5561888"/>
              <a:gd name="connsiteX201" fmla="*/ 1118752 w 5408405"/>
              <a:gd name="connsiteY201" fmla="*/ 4824051 h 5561888"/>
              <a:gd name="connsiteX202" fmla="*/ 1083747 w 5408405"/>
              <a:gd name="connsiteY202" fmla="*/ 4792562 h 5561888"/>
              <a:gd name="connsiteX203" fmla="*/ 1035907 w 5408405"/>
              <a:gd name="connsiteY203" fmla="*/ 4794895 h 5561888"/>
              <a:gd name="connsiteX204" fmla="*/ 988066 w 5408405"/>
              <a:gd name="connsiteY204" fmla="*/ 4777401 h 5561888"/>
              <a:gd name="connsiteX205" fmla="*/ 915722 w 5408405"/>
              <a:gd name="connsiteY205" fmla="*/ 4761074 h 5561888"/>
              <a:gd name="connsiteX206" fmla="*/ 865548 w 5408405"/>
              <a:gd name="connsiteY206" fmla="*/ 4818220 h 5561888"/>
              <a:gd name="connsiteX207" fmla="*/ 810707 w 5408405"/>
              <a:gd name="connsiteY207" fmla="*/ 4848543 h 5561888"/>
              <a:gd name="connsiteX208" fmla="*/ 871382 w 5408405"/>
              <a:gd name="connsiteY208" fmla="*/ 4748245 h 5561888"/>
              <a:gd name="connsiteX209" fmla="*/ 823542 w 5408405"/>
              <a:gd name="connsiteY209" fmla="*/ 4650280 h 5561888"/>
              <a:gd name="connsiteX210" fmla="*/ 751198 w 5408405"/>
              <a:gd name="connsiteY210" fmla="*/ 4589635 h 5561888"/>
              <a:gd name="connsiteX211" fmla="*/ 745364 w 5408405"/>
              <a:gd name="connsiteY211" fmla="*/ 4572141 h 5561888"/>
              <a:gd name="connsiteX212" fmla="*/ 712693 w 5408405"/>
              <a:gd name="connsiteY212" fmla="*/ 4558146 h 5561888"/>
              <a:gd name="connsiteX213" fmla="*/ 663685 w 5408405"/>
              <a:gd name="connsiteY213" fmla="*/ 4604796 h 5561888"/>
              <a:gd name="connsiteX214" fmla="*/ 633348 w 5408405"/>
              <a:gd name="connsiteY214" fmla="*/ 4615292 h 5561888"/>
              <a:gd name="connsiteX215" fmla="*/ 592508 w 5408405"/>
              <a:gd name="connsiteY215" fmla="*/ 4608295 h 5561888"/>
              <a:gd name="connsiteX216" fmla="*/ 572672 w 5408405"/>
              <a:gd name="connsiteY216" fmla="*/ 4621123 h 5561888"/>
              <a:gd name="connsiteX217" fmla="*/ 583174 w 5408405"/>
              <a:gd name="connsiteY217" fmla="*/ 4643282 h 5561888"/>
              <a:gd name="connsiteX218" fmla="*/ 604177 w 5408405"/>
              <a:gd name="connsiteY218" fmla="*/ 4652612 h 5561888"/>
              <a:gd name="connsiteX219" fmla="*/ 618179 w 5408405"/>
              <a:gd name="connsiteY219" fmla="*/ 4680602 h 5561888"/>
              <a:gd name="connsiteX220" fmla="*/ 663685 w 5408405"/>
              <a:gd name="connsiteY220" fmla="*/ 4770404 h 5561888"/>
              <a:gd name="connsiteX221" fmla="*/ 680021 w 5408405"/>
              <a:gd name="connsiteY221" fmla="*/ 4783232 h 5561888"/>
              <a:gd name="connsiteX222" fmla="*/ 657851 w 5408405"/>
              <a:gd name="connsiteY222" fmla="*/ 4797227 h 5561888"/>
              <a:gd name="connsiteX223" fmla="*/ 654351 w 5408405"/>
              <a:gd name="connsiteY223" fmla="*/ 4797227 h 5561888"/>
              <a:gd name="connsiteX224" fmla="*/ 632181 w 5408405"/>
              <a:gd name="connsiteY224" fmla="*/ 4836880 h 5561888"/>
              <a:gd name="connsiteX225" fmla="*/ 629847 w 5408405"/>
              <a:gd name="connsiteY225" fmla="*/ 4891694 h 5561888"/>
              <a:gd name="connsiteX226" fmla="*/ 610011 w 5408405"/>
              <a:gd name="connsiteY226" fmla="*/ 4968666 h 5561888"/>
              <a:gd name="connsiteX227" fmla="*/ 592508 w 5408405"/>
              <a:gd name="connsiteY227" fmla="*/ 4989659 h 5561888"/>
              <a:gd name="connsiteX228" fmla="*/ 544668 w 5408405"/>
              <a:gd name="connsiteY228" fmla="*/ 5050304 h 5561888"/>
              <a:gd name="connsiteX229" fmla="*/ 516664 w 5408405"/>
              <a:gd name="connsiteY229" fmla="*/ 5060800 h 5561888"/>
              <a:gd name="connsiteX230" fmla="*/ 401147 w 5408405"/>
              <a:gd name="connsiteY230" fmla="*/ 5094622 h 5561888"/>
              <a:gd name="connsiteX231" fmla="*/ 401147 w 5408405"/>
              <a:gd name="connsiteY231" fmla="*/ 5120279 h 5561888"/>
              <a:gd name="connsiteX232" fmla="*/ 431485 w 5408405"/>
              <a:gd name="connsiteY232" fmla="*/ 5123778 h 5561888"/>
              <a:gd name="connsiteX233" fmla="*/ 452488 w 5408405"/>
              <a:gd name="connsiteY233" fmla="*/ 5109783 h 5561888"/>
              <a:gd name="connsiteX234" fmla="*/ 472324 w 5408405"/>
              <a:gd name="connsiteY234" fmla="*/ 5107450 h 5561888"/>
              <a:gd name="connsiteX235" fmla="*/ 468824 w 5408405"/>
              <a:gd name="connsiteY235" fmla="*/ 5128443 h 5561888"/>
              <a:gd name="connsiteX236" fmla="*/ 452488 w 5408405"/>
              <a:gd name="connsiteY236" fmla="*/ 5143604 h 5561888"/>
              <a:gd name="connsiteX237" fmla="*/ 446654 w 5408405"/>
              <a:gd name="connsiteY237" fmla="*/ 5179758 h 5561888"/>
              <a:gd name="connsiteX238" fmla="*/ 478158 w 5408405"/>
              <a:gd name="connsiteY238" fmla="*/ 5172761 h 5561888"/>
              <a:gd name="connsiteX239" fmla="*/ 502662 w 5408405"/>
              <a:gd name="connsiteY239" fmla="*/ 5152934 h 5561888"/>
              <a:gd name="connsiteX240" fmla="*/ 525999 w 5408405"/>
              <a:gd name="connsiteY240" fmla="*/ 5168096 h 5561888"/>
              <a:gd name="connsiteX241" fmla="*/ 500328 w 5408405"/>
              <a:gd name="connsiteY241" fmla="*/ 5234572 h 5561888"/>
              <a:gd name="connsiteX242" fmla="*/ 500328 w 5408405"/>
              <a:gd name="connsiteY242" fmla="*/ 5298716 h 5561888"/>
              <a:gd name="connsiteX243" fmla="*/ 523665 w 5408405"/>
              <a:gd name="connsiteY243" fmla="*/ 5324373 h 5561888"/>
              <a:gd name="connsiteX244" fmla="*/ 530666 w 5408405"/>
              <a:gd name="connsiteY244" fmla="*/ 5337202 h 5561888"/>
              <a:gd name="connsiteX245" fmla="*/ 517831 w 5408405"/>
              <a:gd name="connsiteY245" fmla="*/ 5344200 h 5561888"/>
              <a:gd name="connsiteX246" fmla="*/ 493327 w 5408405"/>
              <a:gd name="connsiteY246" fmla="*/ 5367525 h 5561888"/>
              <a:gd name="connsiteX247" fmla="*/ 462989 w 5408405"/>
              <a:gd name="connsiteY247" fmla="*/ 5420006 h 5561888"/>
              <a:gd name="connsiteX248" fmla="*/ 461823 w 5408405"/>
              <a:gd name="connsiteY248" fmla="*/ 5447996 h 5561888"/>
              <a:gd name="connsiteX249" fmla="*/ 471157 w 5408405"/>
              <a:gd name="connsiteY249" fmla="*/ 5466656 h 5561888"/>
              <a:gd name="connsiteX250" fmla="*/ 451321 w 5408405"/>
              <a:gd name="connsiteY250" fmla="*/ 5479485 h 5561888"/>
              <a:gd name="connsiteX251" fmla="*/ 434985 w 5408405"/>
              <a:gd name="connsiteY251" fmla="*/ 5481817 h 5561888"/>
              <a:gd name="connsiteX252" fmla="*/ 415149 w 5408405"/>
              <a:gd name="connsiteY252" fmla="*/ 5529634 h 5561888"/>
              <a:gd name="connsiteX253" fmla="*/ 420983 w 5408405"/>
              <a:gd name="connsiteY253" fmla="*/ 5538964 h 5561888"/>
              <a:gd name="connsiteX254" fmla="*/ 419816 w 5408405"/>
              <a:gd name="connsiteY254" fmla="*/ 5559956 h 5561888"/>
              <a:gd name="connsiteX255" fmla="*/ 401147 w 5408405"/>
              <a:gd name="connsiteY255" fmla="*/ 5555291 h 5561888"/>
              <a:gd name="connsiteX256" fmla="*/ 389479 w 5408405"/>
              <a:gd name="connsiteY256" fmla="*/ 5540130 h 5561888"/>
              <a:gd name="connsiteX257" fmla="*/ 366142 w 5408405"/>
              <a:gd name="connsiteY257" fmla="*/ 5536631 h 5561888"/>
              <a:gd name="connsiteX258" fmla="*/ 294965 w 5408405"/>
              <a:gd name="connsiteY258" fmla="*/ 5555291 h 5561888"/>
              <a:gd name="connsiteX259" fmla="*/ 206285 w 5408405"/>
              <a:gd name="connsiteY259" fmla="*/ 5561122 h 5561888"/>
              <a:gd name="connsiteX260" fmla="*/ 185282 w 5408405"/>
              <a:gd name="connsiteY260" fmla="*/ 5550626 h 5561888"/>
              <a:gd name="connsiteX261" fmla="*/ 124607 w 5408405"/>
              <a:gd name="connsiteY261" fmla="*/ 5522636 h 5561888"/>
              <a:gd name="connsiteX262" fmla="*/ 112938 w 5408405"/>
              <a:gd name="connsiteY262" fmla="*/ 5514472 h 5561888"/>
              <a:gd name="connsiteX263" fmla="*/ 61597 w 5408405"/>
              <a:gd name="connsiteY263" fmla="*/ 5452661 h 5561888"/>
              <a:gd name="connsiteX264" fmla="*/ 30093 w 5408405"/>
              <a:gd name="connsiteY264" fmla="*/ 5347698 h 5561888"/>
              <a:gd name="connsiteX265" fmla="*/ 14924 w 5408405"/>
              <a:gd name="connsiteY265" fmla="*/ 5311544 h 5561888"/>
              <a:gd name="connsiteX266" fmla="*/ 18424 w 5408405"/>
              <a:gd name="connsiteY266" fmla="*/ 5260229 h 5561888"/>
              <a:gd name="connsiteX267" fmla="*/ 23092 w 5408405"/>
              <a:gd name="connsiteY267" fmla="*/ 5217078 h 5561888"/>
              <a:gd name="connsiteX268" fmla="*/ 21925 w 5408405"/>
              <a:gd name="connsiteY268" fmla="*/ 5199584 h 5561888"/>
              <a:gd name="connsiteX269" fmla="*/ 90768 w 5408405"/>
              <a:gd name="connsiteY269" fmla="*/ 5120279 h 5561888"/>
              <a:gd name="connsiteX270" fmla="*/ 156111 w 5408405"/>
              <a:gd name="connsiteY270" fmla="*/ 5081793 h 5561888"/>
              <a:gd name="connsiteX271" fmla="*/ 205118 w 5408405"/>
              <a:gd name="connsiteY271" fmla="*/ 5017649 h 5561888"/>
              <a:gd name="connsiteX272" fmla="*/ 198117 w 5408405"/>
              <a:gd name="connsiteY272" fmla="*/ 5004820 h 5561888"/>
              <a:gd name="connsiteX273" fmla="*/ 129274 w 5408405"/>
              <a:gd name="connsiteY273" fmla="*/ 4923183 h 5561888"/>
              <a:gd name="connsiteX274" fmla="*/ 119939 w 5408405"/>
              <a:gd name="connsiteY274" fmla="*/ 4904523 h 5561888"/>
              <a:gd name="connsiteX275" fmla="*/ 110604 w 5408405"/>
              <a:gd name="connsiteY275" fmla="*/ 4846210 h 5561888"/>
              <a:gd name="connsiteX276" fmla="*/ 94269 w 5408405"/>
              <a:gd name="connsiteY276" fmla="*/ 4778567 h 5561888"/>
              <a:gd name="connsiteX277" fmla="*/ 95436 w 5408405"/>
              <a:gd name="connsiteY277" fmla="*/ 4750577 h 5561888"/>
              <a:gd name="connsiteX278" fmla="*/ 157278 w 5408405"/>
              <a:gd name="connsiteY278" fmla="*/ 4600131 h 5561888"/>
              <a:gd name="connsiteX279" fmla="*/ 168946 w 5408405"/>
              <a:gd name="connsiteY279" fmla="*/ 4590801 h 5561888"/>
              <a:gd name="connsiteX280" fmla="*/ 240123 w 5408405"/>
              <a:gd name="connsiteY280" fmla="*/ 4556980 h 5561888"/>
              <a:gd name="connsiteX281" fmla="*/ 270461 w 5408405"/>
              <a:gd name="connsiteY281" fmla="*/ 4547650 h 5561888"/>
              <a:gd name="connsiteX282" fmla="*/ 321802 w 5408405"/>
              <a:gd name="connsiteY282" fmla="*/ 4535987 h 5561888"/>
              <a:gd name="connsiteX283" fmla="*/ 360308 w 5408405"/>
              <a:gd name="connsiteY283" fmla="*/ 4502166 h 5561888"/>
              <a:gd name="connsiteX284" fmla="*/ 388312 w 5408405"/>
              <a:gd name="connsiteY284" fmla="*/ 4511496 h 5561888"/>
              <a:gd name="connsiteX285" fmla="*/ 391812 w 5408405"/>
              <a:gd name="connsiteY285" fmla="*/ 4525491 h 5561888"/>
              <a:gd name="connsiteX286" fmla="*/ 402314 w 5408405"/>
              <a:gd name="connsiteY286" fmla="*/ 4541818 h 5561888"/>
              <a:gd name="connsiteX287" fmla="*/ 417483 w 5408405"/>
              <a:gd name="connsiteY287" fmla="*/ 4531322 h 5561888"/>
              <a:gd name="connsiteX288" fmla="*/ 452488 w 5408405"/>
              <a:gd name="connsiteY288" fmla="*/ 4537153 h 5561888"/>
              <a:gd name="connsiteX289" fmla="*/ 459489 w 5408405"/>
              <a:gd name="connsiteY289" fmla="*/ 4552315 h 5561888"/>
              <a:gd name="connsiteX290" fmla="*/ 480492 w 5408405"/>
              <a:gd name="connsiteY290" fmla="*/ 4560478 h 5561888"/>
              <a:gd name="connsiteX291" fmla="*/ 488660 w 5408405"/>
              <a:gd name="connsiteY291" fmla="*/ 4540652 h 5561888"/>
              <a:gd name="connsiteX292" fmla="*/ 521331 w 5408405"/>
              <a:gd name="connsiteY292" fmla="*/ 4399536 h 5561888"/>
              <a:gd name="connsiteX293" fmla="*/ 596009 w 5408405"/>
              <a:gd name="connsiteY293" fmla="*/ 4352885 h 5561888"/>
              <a:gd name="connsiteX294" fmla="*/ 607677 w 5408405"/>
              <a:gd name="connsiteY294" fmla="*/ 4333059 h 5561888"/>
              <a:gd name="connsiteX295" fmla="*/ 586674 w 5408405"/>
              <a:gd name="connsiteY295" fmla="*/ 4287575 h 5561888"/>
              <a:gd name="connsiteX296" fmla="*/ 591341 w 5408405"/>
              <a:gd name="connsiteY296" fmla="*/ 4267749 h 5561888"/>
              <a:gd name="connsiteX297" fmla="*/ 613511 w 5408405"/>
              <a:gd name="connsiteY297" fmla="*/ 4189610 h 5561888"/>
              <a:gd name="connsiteX298" fmla="*/ 596009 w 5408405"/>
              <a:gd name="connsiteY298" fmla="*/ 4181446 h 5561888"/>
              <a:gd name="connsiteX299" fmla="*/ 545835 w 5408405"/>
              <a:gd name="connsiteY299" fmla="*/ 4156955 h 5561888"/>
              <a:gd name="connsiteX300" fmla="*/ 563337 w 5408405"/>
              <a:gd name="connsiteY300" fmla="*/ 4103308 h 5561888"/>
              <a:gd name="connsiteX301" fmla="*/ 592508 w 5408405"/>
              <a:gd name="connsiteY301" fmla="*/ 4098643 h 5561888"/>
              <a:gd name="connsiteX302" fmla="*/ 617012 w 5408405"/>
              <a:gd name="connsiteY302" fmla="*/ 4054325 h 5561888"/>
              <a:gd name="connsiteX303" fmla="*/ 599509 w 5408405"/>
              <a:gd name="connsiteY303" fmla="*/ 4021670 h 5561888"/>
              <a:gd name="connsiteX304" fmla="*/ 578506 w 5408405"/>
              <a:gd name="connsiteY304" fmla="*/ 3990181 h 5561888"/>
              <a:gd name="connsiteX305" fmla="*/ 572672 w 5408405"/>
              <a:gd name="connsiteY305" fmla="*/ 3961025 h 5561888"/>
              <a:gd name="connsiteX306" fmla="*/ 598343 w 5408405"/>
              <a:gd name="connsiteY306" fmla="*/ 3955193 h 5561888"/>
              <a:gd name="connsiteX307" fmla="*/ 655518 w 5408405"/>
              <a:gd name="connsiteY307" fmla="*/ 3936533 h 5561888"/>
              <a:gd name="connsiteX308" fmla="*/ 660185 w 5408405"/>
              <a:gd name="connsiteY308" fmla="*/ 3906211 h 5561888"/>
              <a:gd name="connsiteX309" fmla="*/ 618179 w 5408405"/>
              <a:gd name="connsiteY309" fmla="*/ 3857228 h 5561888"/>
              <a:gd name="connsiteX310" fmla="*/ 593675 w 5408405"/>
              <a:gd name="connsiteY310" fmla="*/ 3769759 h 5561888"/>
              <a:gd name="connsiteX311" fmla="*/ 586674 w 5408405"/>
              <a:gd name="connsiteY311" fmla="*/ 3748767 h 5561888"/>
              <a:gd name="connsiteX312" fmla="*/ 554003 w 5408405"/>
              <a:gd name="connsiteY312" fmla="*/ 3724275 h 5561888"/>
              <a:gd name="connsiteX313" fmla="*/ 507329 w 5408405"/>
              <a:gd name="connsiteY313" fmla="*/ 3686955 h 5561888"/>
              <a:gd name="connsiteX314" fmla="*/ 490993 w 5408405"/>
              <a:gd name="connsiteY314" fmla="*/ 3713779 h 5561888"/>
              <a:gd name="connsiteX315" fmla="*/ 469990 w 5408405"/>
              <a:gd name="connsiteY315" fmla="*/ 3732439 h 5561888"/>
              <a:gd name="connsiteX316" fmla="*/ 432652 w 5408405"/>
              <a:gd name="connsiteY316" fmla="*/ 3712613 h 5561888"/>
              <a:gd name="connsiteX317" fmla="*/ 446654 w 5408405"/>
              <a:gd name="connsiteY317" fmla="*/ 3690454 h 5561888"/>
              <a:gd name="connsiteX318" fmla="*/ 461823 w 5408405"/>
              <a:gd name="connsiteY318" fmla="*/ 3672960 h 5561888"/>
              <a:gd name="connsiteX319" fmla="*/ 410482 w 5408405"/>
              <a:gd name="connsiteY319" fmla="*/ 3637973 h 5561888"/>
              <a:gd name="connsiteX320" fmla="*/ 382478 w 5408405"/>
              <a:gd name="connsiteY320" fmla="*/ 3649635 h 5561888"/>
              <a:gd name="connsiteX321" fmla="*/ 354474 w 5408405"/>
              <a:gd name="connsiteY321" fmla="*/ 3637973 h 5561888"/>
              <a:gd name="connsiteX322" fmla="*/ 357974 w 5408405"/>
              <a:gd name="connsiteY322" fmla="*/ 3609983 h 5561888"/>
              <a:gd name="connsiteX323" fmla="*/ 403481 w 5408405"/>
              <a:gd name="connsiteY323" fmla="*/ 3584325 h 5561888"/>
              <a:gd name="connsiteX324" fmla="*/ 431485 w 5408405"/>
              <a:gd name="connsiteY324" fmla="*/ 3528345 h 5561888"/>
              <a:gd name="connsiteX325" fmla="*/ 405814 w 5408405"/>
              <a:gd name="connsiteY325" fmla="*/ 3405889 h 5561888"/>
              <a:gd name="connsiteX326" fmla="*/ 388312 w 5408405"/>
              <a:gd name="connsiteY326" fmla="*/ 3388395 h 5561888"/>
              <a:gd name="connsiteX327" fmla="*/ 296132 w 5408405"/>
              <a:gd name="connsiteY327" fmla="*/ 3352241 h 5561888"/>
              <a:gd name="connsiteX328" fmla="*/ 370809 w 5408405"/>
              <a:gd name="connsiteY328" fmla="*/ 3348742 h 5561888"/>
              <a:gd name="connsiteX329" fmla="*/ 451321 w 5408405"/>
              <a:gd name="connsiteY329" fmla="*/ 3286931 h 5561888"/>
              <a:gd name="connsiteX330" fmla="*/ 426817 w 5408405"/>
              <a:gd name="connsiteY330" fmla="*/ 3249611 h 5561888"/>
              <a:gd name="connsiteX331" fmla="*/ 399980 w 5408405"/>
              <a:gd name="connsiteY331" fmla="*/ 3240281 h 5561888"/>
              <a:gd name="connsiteX332" fmla="*/ 437319 w 5408405"/>
              <a:gd name="connsiteY332" fmla="*/ 3226286 h 5561888"/>
              <a:gd name="connsiteX333" fmla="*/ 455988 w 5408405"/>
              <a:gd name="connsiteY333" fmla="*/ 3208792 h 5561888"/>
              <a:gd name="connsiteX334" fmla="*/ 430318 w 5408405"/>
              <a:gd name="connsiteY334" fmla="*/ 3122489 h 5561888"/>
              <a:gd name="connsiteX335" fmla="*/ 401147 w 5408405"/>
              <a:gd name="connsiteY335" fmla="*/ 3075839 h 5561888"/>
              <a:gd name="connsiteX336" fmla="*/ 390645 w 5408405"/>
              <a:gd name="connsiteY336" fmla="*/ 2998867 h 5561888"/>
              <a:gd name="connsiteX337" fmla="*/ 364975 w 5408405"/>
              <a:gd name="connsiteY337" fmla="*/ 2949884 h 5561888"/>
              <a:gd name="connsiteX338" fmla="*/ 352140 w 5408405"/>
              <a:gd name="connsiteY338" fmla="*/ 2947552 h 5561888"/>
              <a:gd name="connsiteX339" fmla="*/ 395313 w 5408405"/>
              <a:gd name="connsiteY339" fmla="*/ 2919562 h 5561888"/>
              <a:gd name="connsiteX340" fmla="*/ 433818 w 5408405"/>
              <a:gd name="connsiteY340" fmla="*/ 2882242 h 5561888"/>
              <a:gd name="connsiteX341" fmla="*/ 422150 w 5408405"/>
              <a:gd name="connsiteY341" fmla="*/ 2851919 h 5561888"/>
              <a:gd name="connsiteX342" fmla="*/ 396480 w 5408405"/>
              <a:gd name="connsiteY342" fmla="*/ 2818098 h 5561888"/>
              <a:gd name="connsiteX343" fmla="*/ 424484 w 5408405"/>
              <a:gd name="connsiteY343" fmla="*/ 2793607 h 5561888"/>
              <a:gd name="connsiteX344" fmla="*/ 436152 w 5408405"/>
              <a:gd name="connsiteY344" fmla="*/ 2784277 h 5561888"/>
              <a:gd name="connsiteX345" fmla="*/ 422150 w 5408405"/>
              <a:gd name="connsiteY345" fmla="*/ 2762118 h 5561888"/>
              <a:gd name="connsiteX346" fmla="*/ 404648 w 5408405"/>
              <a:gd name="connsiteY346" fmla="*/ 2717800 h 5561888"/>
              <a:gd name="connsiteX347" fmla="*/ 401147 w 5408405"/>
              <a:gd name="connsiteY347" fmla="*/ 2623334 h 5561888"/>
              <a:gd name="connsiteX348" fmla="*/ 403481 w 5408405"/>
              <a:gd name="connsiteY348" fmla="*/ 2597676 h 5561888"/>
              <a:gd name="connsiteX349" fmla="*/ 409315 w 5408405"/>
              <a:gd name="connsiteY349" fmla="*/ 2525369 h 5561888"/>
              <a:gd name="connsiteX350" fmla="*/ 422150 w 5408405"/>
              <a:gd name="connsiteY350" fmla="*/ 2510207 h 5561888"/>
              <a:gd name="connsiteX351" fmla="*/ 475825 w 5408405"/>
              <a:gd name="connsiteY351" fmla="*/ 2464724 h 5561888"/>
              <a:gd name="connsiteX352" fmla="*/ 485159 w 5408405"/>
              <a:gd name="connsiteY352" fmla="*/ 2448396 h 5561888"/>
              <a:gd name="connsiteX353" fmla="*/ 542334 w 5408405"/>
              <a:gd name="connsiteY353" fmla="*/ 2422738 h 5561888"/>
              <a:gd name="connsiteX354" fmla="*/ 584340 w 5408405"/>
              <a:gd name="connsiteY354" fmla="*/ 2404078 h 5561888"/>
              <a:gd name="connsiteX355" fmla="*/ 622846 w 5408405"/>
              <a:gd name="connsiteY355" fmla="*/ 2372590 h 5561888"/>
              <a:gd name="connsiteX356" fmla="*/ 641515 w 5408405"/>
              <a:gd name="connsiteY356" fmla="*/ 2345766 h 5561888"/>
              <a:gd name="connsiteX357" fmla="*/ 648517 w 5408405"/>
              <a:gd name="connsiteY357" fmla="*/ 2310778 h 5561888"/>
              <a:gd name="connsiteX358" fmla="*/ 642682 w 5408405"/>
              <a:gd name="connsiteY358" fmla="*/ 2293285 h 5561888"/>
              <a:gd name="connsiteX359" fmla="*/ 615845 w 5408405"/>
              <a:gd name="connsiteY359" fmla="*/ 2286287 h 5561888"/>
              <a:gd name="connsiteX360" fmla="*/ 597176 w 5408405"/>
              <a:gd name="connsiteY360" fmla="*/ 2248967 h 5561888"/>
              <a:gd name="connsiteX361" fmla="*/ 619346 w 5408405"/>
              <a:gd name="connsiteY361" fmla="*/ 2210481 h 5561888"/>
              <a:gd name="connsiteX362" fmla="*/ 657851 w 5408405"/>
              <a:gd name="connsiteY362" fmla="*/ 2198818 h 5561888"/>
              <a:gd name="connsiteX363" fmla="*/ 676521 w 5408405"/>
              <a:gd name="connsiteY363" fmla="*/ 2190654 h 5561888"/>
              <a:gd name="connsiteX364" fmla="*/ 668353 w 5408405"/>
              <a:gd name="connsiteY364" fmla="*/ 2153334 h 5561888"/>
              <a:gd name="connsiteX365" fmla="*/ 663685 w 5408405"/>
              <a:gd name="connsiteY365" fmla="*/ 2152168 h 5561888"/>
              <a:gd name="connsiteX366" fmla="*/ 635681 w 5408405"/>
              <a:gd name="connsiteY366" fmla="*/ 2139339 h 5561888"/>
              <a:gd name="connsiteX367" fmla="*/ 648517 w 5408405"/>
              <a:gd name="connsiteY367" fmla="*/ 2093855 h 5561888"/>
              <a:gd name="connsiteX368" fmla="*/ 683522 w 5408405"/>
              <a:gd name="connsiteY368" fmla="*/ 2071697 h 5561888"/>
              <a:gd name="connsiteX369" fmla="*/ 703358 w 5408405"/>
              <a:gd name="connsiteY369" fmla="*/ 2082193 h 5561888"/>
              <a:gd name="connsiteX370" fmla="*/ 711526 w 5408405"/>
              <a:gd name="connsiteY370" fmla="*/ 2091523 h 5561888"/>
              <a:gd name="connsiteX371" fmla="*/ 720860 w 5408405"/>
              <a:gd name="connsiteY371" fmla="*/ 2081027 h 5561888"/>
              <a:gd name="connsiteX372" fmla="*/ 723194 w 5408405"/>
              <a:gd name="connsiteY372" fmla="*/ 2055369 h 5561888"/>
              <a:gd name="connsiteX373" fmla="*/ 771034 w 5408405"/>
              <a:gd name="connsiteY373" fmla="*/ 2027379 h 5561888"/>
              <a:gd name="connsiteX374" fmla="*/ 779202 w 5408405"/>
              <a:gd name="connsiteY374" fmla="*/ 2030878 h 5561888"/>
              <a:gd name="connsiteX375" fmla="*/ 839878 w 5408405"/>
              <a:gd name="connsiteY375" fmla="*/ 2009885 h 5561888"/>
              <a:gd name="connsiteX376" fmla="*/ 872549 w 5408405"/>
              <a:gd name="connsiteY376" fmla="*/ 1988893 h 5561888"/>
              <a:gd name="connsiteX377" fmla="*/ 891219 w 5408405"/>
              <a:gd name="connsiteY377" fmla="*/ 1987727 h 5561888"/>
              <a:gd name="connsiteX378" fmla="*/ 961229 w 5408405"/>
              <a:gd name="connsiteY378" fmla="*/ 1935245 h 5561888"/>
              <a:gd name="connsiteX379" fmla="*/ 979898 w 5408405"/>
              <a:gd name="connsiteY379" fmla="*/ 1895593 h 5561888"/>
              <a:gd name="connsiteX380" fmla="*/ 1004402 w 5408405"/>
              <a:gd name="connsiteY380" fmla="*/ 1886263 h 5561888"/>
              <a:gd name="connsiteX381" fmla="*/ 1010236 w 5408405"/>
              <a:gd name="connsiteY381" fmla="*/ 1908421 h 5561888"/>
              <a:gd name="connsiteX382" fmla="*/ 1054576 w 5408405"/>
              <a:gd name="connsiteY382" fmla="*/ 1949240 h 5561888"/>
              <a:gd name="connsiteX383" fmla="*/ 1105917 w 5408405"/>
              <a:gd name="connsiteY383" fmla="*/ 1948074 h 5561888"/>
              <a:gd name="connsiteX384" fmla="*/ 1144422 w 5408405"/>
              <a:gd name="connsiteY384" fmla="*/ 1978397 h 5561888"/>
              <a:gd name="connsiteX385" fmla="*/ 1237769 w 5408405"/>
              <a:gd name="connsiteY385" fmla="*/ 2001722 h 5561888"/>
              <a:gd name="connsiteX386" fmla="*/ 1255272 w 5408405"/>
              <a:gd name="connsiteY386" fmla="*/ 1992392 h 5561888"/>
              <a:gd name="connsiteX387" fmla="*/ 1293778 w 5408405"/>
              <a:gd name="connsiteY387" fmla="*/ 2055369 h 5561888"/>
              <a:gd name="connsiteX388" fmla="*/ 1366122 w 5408405"/>
              <a:gd name="connsiteY388" fmla="*/ 2055369 h 5561888"/>
              <a:gd name="connsiteX389" fmla="*/ 1361454 w 5408405"/>
              <a:gd name="connsiteY389" fmla="*/ 2068198 h 5561888"/>
              <a:gd name="connsiteX390" fmla="*/ 1381290 w 5408405"/>
              <a:gd name="connsiteY390" fmla="*/ 2133508 h 5561888"/>
              <a:gd name="connsiteX391" fmla="*/ 1404627 w 5408405"/>
              <a:gd name="connsiteY391" fmla="*/ 2178992 h 5561888"/>
              <a:gd name="connsiteX392" fmla="*/ 1436132 w 5408405"/>
              <a:gd name="connsiteY392" fmla="*/ 2232639 h 5561888"/>
              <a:gd name="connsiteX393" fmla="*/ 1452467 w 5408405"/>
              <a:gd name="connsiteY393" fmla="*/ 2215146 h 5561888"/>
              <a:gd name="connsiteX394" fmla="*/ 1475804 w 5408405"/>
              <a:gd name="connsiteY394" fmla="*/ 2180158 h 5561888"/>
              <a:gd name="connsiteX395" fmla="*/ 1490973 w 5408405"/>
              <a:gd name="connsiteY395" fmla="*/ 2194153 h 5561888"/>
              <a:gd name="connsiteX396" fmla="*/ 1536480 w 5408405"/>
              <a:gd name="connsiteY396" fmla="*/ 2257131 h 5561888"/>
              <a:gd name="connsiteX397" fmla="*/ 1682334 w 5408405"/>
              <a:gd name="connsiteY397" fmla="*/ 2317776 h 5561888"/>
              <a:gd name="connsiteX398" fmla="*/ 1752345 w 5408405"/>
              <a:gd name="connsiteY398" fmla="*/ 2360927 h 5561888"/>
              <a:gd name="connsiteX399" fmla="*/ 1790850 w 5408405"/>
              <a:gd name="connsiteY399" fmla="*/ 2355096 h 5561888"/>
              <a:gd name="connsiteX400" fmla="*/ 1825855 w 5408405"/>
              <a:gd name="connsiteY400" fmla="*/ 2351597 h 5561888"/>
              <a:gd name="connsiteX401" fmla="*/ 1817688 w 5408405"/>
              <a:gd name="connsiteY401" fmla="*/ 2380753 h 5561888"/>
              <a:gd name="connsiteX402" fmla="*/ 1807186 w 5408405"/>
              <a:gd name="connsiteY402" fmla="*/ 2436733 h 5561888"/>
              <a:gd name="connsiteX403" fmla="*/ 1836065 w 5408405"/>
              <a:gd name="connsiteY403" fmla="*/ 2571290 h 5561888"/>
              <a:gd name="connsiteX404" fmla="*/ 1836900 w 5408405"/>
              <a:gd name="connsiteY404" fmla="*/ 2614907 h 5561888"/>
              <a:gd name="connsiteX405" fmla="*/ 2065106 w 5408405"/>
              <a:gd name="connsiteY405" fmla="*/ 2240082 h 5561888"/>
              <a:gd name="connsiteX406" fmla="*/ 2042723 w 5408405"/>
              <a:gd name="connsiteY406" fmla="*/ 2222711 h 5561888"/>
              <a:gd name="connsiteX407" fmla="*/ 2003998 w 5408405"/>
              <a:gd name="connsiteY407" fmla="*/ 2224820 h 5561888"/>
              <a:gd name="connsiteX408" fmla="*/ 1989060 w 5408405"/>
              <a:gd name="connsiteY408" fmla="*/ 2226794 h 5561888"/>
              <a:gd name="connsiteX409" fmla="*/ 1993035 w 5408405"/>
              <a:gd name="connsiteY409" fmla="*/ 2208195 h 5561888"/>
              <a:gd name="connsiteX410" fmla="*/ 1994810 w 5408405"/>
              <a:gd name="connsiteY410" fmla="*/ 2206378 h 5561888"/>
              <a:gd name="connsiteX411" fmla="*/ 1985471 w 5408405"/>
              <a:gd name="connsiteY411" fmla="*/ 2174773 h 5561888"/>
              <a:gd name="connsiteX412" fmla="*/ 1958208 w 5408405"/>
              <a:gd name="connsiteY412" fmla="*/ 2145776 h 5561888"/>
              <a:gd name="connsiteX413" fmla="*/ 1928319 w 5408405"/>
              <a:gd name="connsiteY413" fmla="*/ 2096463 h 5561888"/>
              <a:gd name="connsiteX414" fmla="*/ 1926297 w 5408405"/>
              <a:gd name="connsiteY414" fmla="*/ 2076739 h 5561888"/>
              <a:gd name="connsiteX415" fmla="*/ 1919077 w 5408405"/>
              <a:gd name="connsiteY415" fmla="*/ 2021171 h 5561888"/>
              <a:gd name="connsiteX416" fmla="*/ 1927826 w 5408405"/>
              <a:gd name="connsiteY416" fmla="*/ 2001317 h 5561888"/>
              <a:gd name="connsiteX417" fmla="*/ 1968832 w 5408405"/>
              <a:gd name="connsiteY417" fmla="*/ 1924225 h 5561888"/>
              <a:gd name="connsiteX418" fmla="*/ 1955517 w 5408405"/>
              <a:gd name="connsiteY418" fmla="*/ 1911219 h 5561888"/>
              <a:gd name="connsiteX419" fmla="*/ 1938322 w 5408405"/>
              <a:gd name="connsiteY419" fmla="*/ 1925189 h 5561888"/>
              <a:gd name="connsiteX420" fmla="*/ 1934938 w 5408405"/>
              <a:gd name="connsiteY420" fmla="*/ 1943183 h 5561888"/>
              <a:gd name="connsiteX421" fmla="*/ 1926093 w 5408405"/>
              <a:gd name="connsiteY421" fmla="*/ 1954660 h 5561888"/>
              <a:gd name="connsiteX422" fmla="*/ 1916974 w 5408405"/>
              <a:gd name="connsiteY422" fmla="*/ 1942201 h 5561888"/>
              <a:gd name="connsiteX423" fmla="*/ 1917387 w 5408405"/>
              <a:gd name="connsiteY423" fmla="*/ 1926038 h 5561888"/>
              <a:gd name="connsiteX424" fmla="*/ 1901582 w 5408405"/>
              <a:gd name="connsiteY424" fmla="*/ 1904684 h 5561888"/>
              <a:gd name="connsiteX425" fmla="*/ 1889243 w 5408405"/>
              <a:gd name="connsiteY425" fmla="*/ 1924580 h 5561888"/>
              <a:gd name="connsiteX426" fmla="*/ 1887111 w 5408405"/>
              <a:gd name="connsiteY426" fmla="*/ 1947347 h 5561888"/>
              <a:gd name="connsiteX427" fmla="*/ 1867413 w 5408405"/>
              <a:gd name="connsiteY427" fmla="*/ 1951772 h 5561888"/>
              <a:gd name="connsiteX428" fmla="*/ 1845928 w 5408405"/>
              <a:gd name="connsiteY428" fmla="*/ 1904752 h 5561888"/>
              <a:gd name="connsiteX429" fmla="*/ 1812641 w 5408405"/>
              <a:gd name="connsiteY429" fmla="*/ 1872237 h 5561888"/>
              <a:gd name="connsiteX430" fmla="*/ 1787497 w 5408405"/>
              <a:gd name="connsiteY430" fmla="*/ 1871341 h 5561888"/>
              <a:gd name="connsiteX431" fmla="*/ 1777290 w 5408405"/>
              <a:gd name="connsiteY431" fmla="*/ 1868471 h 5561888"/>
              <a:gd name="connsiteX432" fmla="*/ 1780165 w 5408405"/>
              <a:gd name="connsiteY432" fmla="*/ 1858263 h 5561888"/>
              <a:gd name="connsiteX433" fmla="*/ 1780482 w 5408405"/>
              <a:gd name="connsiteY433" fmla="*/ 1833723 h 5561888"/>
              <a:gd name="connsiteX434" fmla="*/ 1768626 w 5408405"/>
              <a:gd name="connsiteY434" fmla="*/ 1791375 h 5561888"/>
              <a:gd name="connsiteX435" fmla="*/ 1754692 w 5408405"/>
              <a:gd name="connsiteY435" fmla="*/ 1776581 h 5561888"/>
              <a:gd name="connsiteX436" fmla="*/ 1740276 w 5408405"/>
              <a:gd name="connsiteY436" fmla="*/ 1771966 h 5561888"/>
              <a:gd name="connsiteX437" fmla="*/ 1743674 w 5408405"/>
              <a:gd name="connsiteY437" fmla="*/ 1755169 h 5561888"/>
              <a:gd name="connsiteX438" fmla="*/ 1750745 w 5408405"/>
              <a:gd name="connsiteY438" fmla="*/ 1745509 h 5561888"/>
              <a:gd name="connsiteX439" fmla="*/ 1735986 w 5408405"/>
              <a:gd name="connsiteY439" fmla="*/ 1710977 h 5561888"/>
              <a:gd name="connsiteX440" fmla="*/ 1728187 w 5408405"/>
              <a:gd name="connsiteY440" fmla="*/ 1709275 h 5561888"/>
              <a:gd name="connsiteX441" fmla="*/ 1717885 w 5408405"/>
              <a:gd name="connsiteY441" fmla="*/ 1698028 h 5561888"/>
              <a:gd name="connsiteX442" fmla="*/ 1729769 w 5408405"/>
              <a:gd name="connsiteY442" fmla="*/ 1690704 h 5561888"/>
              <a:gd name="connsiteX443" fmla="*/ 1743552 w 5408405"/>
              <a:gd name="connsiteY443" fmla="*/ 1692334 h 5561888"/>
              <a:gd name="connsiteX444" fmla="*/ 1757198 w 5408405"/>
              <a:gd name="connsiteY444" fmla="*/ 1681998 h 5561888"/>
              <a:gd name="connsiteX445" fmla="*/ 1783595 w 5408405"/>
              <a:gd name="connsiteY445" fmla="*/ 1635602 h 5561888"/>
              <a:gd name="connsiteX446" fmla="*/ 1825522 w 5408405"/>
              <a:gd name="connsiteY446" fmla="*/ 1586626 h 5561888"/>
              <a:gd name="connsiteX447" fmla="*/ 1841616 w 5408405"/>
              <a:gd name="connsiteY447" fmla="*/ 1581047 h 5561888"/>
              <a:gd name="connsiteX448" fmla="*/ 1886898 w 5408405"/>
              <a:gd name="connsiteY448" fmla="*/ 1563748 h 5561888"/>
              <a:gd name="connsiteX449" fmla="*/ 1897050 w 5408405"/>
              <a:gd name="connsiteY449" fmla="*/ 1561831 h 5561888"/>
              <a:gd name="connsiteX450" fmla="*/ 1955152 w 5408405"/>
              <a:gd name="connsiteY450" fmla="*/ 1566521 h 5561888"/>
              <a:gd name="connsiteX451" fmla="*/ 2025592 w 5408405"/>
              <a:gd name="connsiteY451" fmla="*/ 1603380 h 5561888"/>
              <a:gd name="connsiteX452" fmla="*/ 2052044 w 5408405"/>
              <a:gd name="connsiteY452" fmla="*/ 1613835 h 5561888"/>
              <a:gd name="connsiteX453" fmla="*/ 2076899 w 5408405"/>
              <a:gd name="connsiteY453" fmla="*/ 1641664 h 5561888"/>
              <a:gd name="connsiteX454" fmla="*/ 2096926 w 5408405"/>
              <a:gd name="connsiteY454" fmla="*/ 1665960 h 5561888"/>
              <a:gd name="connsiteX455" fmla="*/ 2106596 w 5408405"/>
              <a:gd name="connsiteY455" fmla="*/ 1674222 h 5561888"/>
              <a:gd name="connsiteX456" fmla="*/ 2112853 w 5408405"/>
              <a:gd name="connsiteY456" fmla="*/ 1750149 h 5561888"/>
              <a:gd name="connsiteX457" fmla="*/ 2099702 w 5408405"/>
              <a:gd name="connsiteY457" fmla="*/ 1803568 h 5561888"/>
              <a:gd name="connsiteX458" fmla="*/ 2108146 w 5408405"/>
              <a:gd name="connsiteY458" fmla="*/ 1861516 h 5561888"/>
              <a:gd name="connsiteX459" fmla="*/ 2118353 w 5408405"/>
              <a:gd name="connsiteY459" fmla="*/ 1864386 h 5561888"/>
              <a:gd name="connsiteX460" fmla="*/ 2195616 w 5408405"/>
              <a:gd name="connsiteY460" fmla="*/ 1870044 h 5561888"/>
              <a:gd name="connsiteX461" fmla="*/ 2210032 w 5408405"/>
              <a:gd name="connsiteY461" fmla="*/ 1874658 h 5561888"/>
              <a:gd name="connsiteX462" fmla="*/ 2245025 w 5408405"/>
              <a:gd name="connsiteY462" fmla="*/ 1899374 h 5561888"/>
              <a:gd name="connsiteX463" fmla="*/ 2262548 w 5408405"/>
              <a:gd name="connsiteY463" fmla="*/ 1915785 h 5561888"/>
              <a:gd name="connsiteX464" fmla="*/ 3291650 w 5408405"/>
              <a:gd name="connsiteY464" fmla="*/ 225494 h 5561888"/>
              <a:gd name="connsiteX465" fmla="*/ 3646505 w 5408405"/>
              <a:gd name="connsiteY465" fmla="*/ 225494 h 5561888"/>
              <a:gd name="connsiteX466" fmla="*/ 3643558 w 5408405"/>
              <a:gd name="connsiteY466" fmla="*/ 219709 h 5561888"/>
              <a:gd name="connsiteX467" fmla="*/ 3654871 w 5408405"/>
              <a:gd name="connsiteY467" fmla="*/ 121630 h 5561888"/>
              <a:gd name="connsiteX468" fmla="*/ 3752918 w 5408405"/>
              <a:gd name="connsiteY468" fmla="*/ 98996 h 5561888"/>
              <a:gd name="connsiteX469" fmla="*/ 3771774 w 5408405"/>
              <a:gd name="connsiteY469" fmla="*/ 106540 h 5561888"/>
              <a:gd name="connsiteX470" fmla="*/ 3858507 w 5408405"/>
              <a:gd name="connsiteY470" fmla="*/ 87679 h 5561888"/>
              <a:gd name="connsiteX471" fmla="*/ 3971639 w 5408405"/>
              <a:gd name="connsiteY471" fmla="*/ 80134 h 5561888"/>
              <a:gd name="connsiteX472" fmla="*/ 4137564 w 5408405"/>
              <a:gd name="connsiteY472" fmla="*/ 72590 h 5561888"/>
              <a:gd name="connsiteX473" fmla="*/ 4216756 w 5408405"/>
              <a:gd name="connsiteY473" fmla="*/ 72590 h 5561888"/>
              <a:gd name="connsiteX474" fmla="*/ 4220527 w 5408405"/>
              <a:gd name="connsiteY474" fmla="*/ 76362 h 5561888"/>
              <a:gd name="connsiteX475" fmla="*/ 4307261 w 5408405"/>
              <a:gd name="connsiteY475" fmla="*/ 57500 h 5561888"/>
              <a:gd name="connsiteX476" fmla="*/ 4360056 w 5408405"/>
              <a:gd name="connsiteY476" fmla="*/ 12233 h 5561888"/>
              <a:gd name="connsiteX477" fmla="*/ 4427934 w 5408405"/>
              <a:gd name="connsiteY477" fmla="*/ 16005 h 5561888"/>
              <a:gd name="connsiteX478" fmla="*/ 4556150 w 5408405"/>
              <a:gd name="connsiteY478" fmla="*/ 16005 h 5561888"/>
              <a:gd name="connsiteX479" fmla="*/ 4585316 w 5408405"/>
              <a:gd name="connsiteY479" fmla="*/ 91 h 55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</a:cxnLst>
            <a:rect l="l" t="t" r="r" b="b"/>
            <a:pathLst>
              <a:path w="5408405" h="5561888">
                <a:moveTo>
                  <a:pt x="4336617" y="2979311"/>
                </a:moveTo>
                <a:lnTo>
                  <a:pt x="4337062" y="2980996"/>
                </a:lnTo>
                <a:lnTo>
                  <a:pt x="4335592" y="2981017"/>
                </a:lnTo>
                <a:close/>
                <a:moveTo>
                  <a:pt x="1888921" y="2261506"/>
                </a:moveTo>
                <a:lnTo>
                  <a:pt x="1889365" y="2263191"/>
                </a:lnTo>
                <a:lnTo>
                  <a:pt x="1887895" y="2263212"/>
                </a:lnTo>
                <a:close/>
                <a:moveTo>
                  <a:pt x="3291650" y="1876983"/>
                </a:moveTo>
                <a:lnTo>
                  <a:pt x="2384076" y="3290419"/>
                </a:lnTo>
                <a:lnTo>
                  <a:pt x="3291650" y="3290419"/>
                </a:lnTo>
                <a:close/>
                <a:moveTo>
                  <a:pt x="4585316" y="91"/>
                </a:moveTo>
                <a:cubicBezTo>
                  <a:pt x="4588911" y="444"/>
                  <a:pt x="4592917" y="1859"/>
                  <a:pt x="4597631" y="4688"/>
                </a:cubicBezTo>
                <a:cubicBezTo>
                  <a:pt x="4605173" y="46184"/>
                  <a:pt x="4590089" y="87679"/>
                  <a:pt x="4597631" y="129174"/>
                </a:cubicBezTo>
                <a:cubicBezTo>
                  <a:pt x="4642884" y="140491"/>
                  <a:pt x="4680594" y="121630"/>
                  <a:pt x="4718305" y="117857"/>
                </a:cubicBezTo>
                <a:cubicBezTo>
                  <a:pt x="4759786" y="110313"/>
                  <a:pt x="4797496" y="98996"/>
                  <a:pt x="4838978" y="114085"/>
                </a:cubicBezTo>
                <a:cubicBezTo>
                  <a:pt x="4831436" y="132947"/>
                  <a:pt x="4827665" y="148036"/>
                  <a:pt x="4827665" y="166897"/>
                </a:cubicBezTo>
                <a:cubicBezTo>
                  <a:pt x="4823894" y="215937"/>
                  <a:pt x="4842749" y="238571"/>
                  <a:pt x="4895544" y="246116"/>
                </a:cubicBezTo>
                <a:cubicBezTo>
                  <a:pt x="4940796" y="249888"/>
                  <a:pt x="4978506" y="234799"/>
                  <a:pt x="5001133" y="193303"/>
                </a:cubicBezTo>
                <a:cubicBezTo>
                  <a:pt x="5016217" y="163125"/>
                  <a:pt x="5031301" y="140491"/>
                  <a:pt x="5061469" y="129174"/>
                </a:cubicBezTo>
                <a:cubicBezTo>
                  <a:pt x="5076554" y="121630"/>
                  <a:pt x="5091638" y="121630"/>
                  <a:pt x="5102951" y="136719"/>
                </a:cubicBezTo>
                <a:cubicBezTo>
                  <a:pt x="5114264" y="144263"/>
                  <a:pt x="5114264" y="159353"/>
                  <a:pt x="5110493" y="170670"/>
                </a:cubicBezTo>
                <a:cubicBezTo>
                  <a:pt x="5099180" y="200848"/>
                  <a:pt x="5080324" y="227254"/>
                  <a:pt x="5053927" y="246116"/>
                </a:cubicBezTo>
                <a:cubicBezTo>
                  <a:pt x="5027530" y="264977"/>
                  <a:pt x="5001133" y="280066"/>
                  <a:pt x="4978506" y="295156"/>
                </a:cubicBezTo>
                <a:cubicBezTo>
                  <a:pt x="4955880" y="310245"/>
                  <a:pt x="4952109" y="325334"/>
                  <a:pt x="4959651" y="347968"/>
                </a:cubicBezTo>
                <a:cubicBezTo>
                  <a:pt x="4982278" y="404552"/>
                  <a:pt x="5001133" y="457365"/>
                  <a:pt x="5019988" y="517722"/>
                </a:cubicBezTo>
                <a:cubicBezTo>
                  <a:pt x="5027530" y="544128"/>
                  <a:pt x="5042614" y="559217"/>
                  <a:pt x="5072782" y="562989"/>
                </a:cubicBezTo>
                <a:cubicBezTo>
                  <a:pt x="5099180" y="566762"/>
                  <a:pt x="5125577" y="566762"/>
                  <a:pt x="5151974" y="574306"/>
                </a:cubicBezTo>
                <a:cubicBezTo>
                  <a:pt x="5185914" y="585623"/>
                  <a:pt x="5193456" y="608257"/>
                  <a:pt x="5174600" y="638435"/>
                </a:cubicBezTo>
                <a:cubicBezTo>
                  <a:pt x="5159516" y="661069"/>
                  <a:pt x="5140661" y="683703"/>
                  <a:pt x="5125577" y="706337"/>
                </a:cubicBezTo>
                <a:cubicBezTo>
                  <a:pt x="5095409" y="747832"/>
                  <a:pt x="5076554" y="793100"/>
                  <a:pt x="5084096" y="845912"/>
                </a:cubicBezTo>
                <a:cubicBezTo>
                  <a:pt x="5087867" y="891180"/>
                  <a:pt x="5102951" y="913814"/>
                  <a:pt x="5148203" y="921358"/>
                </a:cubicBezTo>
                <a:cubicBezTo>
                  <a:pt x="5178372" y="928903"/>
                  <a:pt x="5204769" y="936447"/>
                  <a:pt x="5231166" y="943992"/>
                </a:cubicBezTo>
                <a:cubicBezTo>
                  <a:pt x="5227395" y="981715"/>
                  <a:pt x="5182143" y="977943"/>
                  <a:pt x="5174600" y="1008121"/>
                </a:cubicBezTo>
                <a:cubicBezTo>
                  <a:pt x="5223624" y="1011893"/>
                  <a:pt x="5227395" y="1011893"/>
                  <a:pt x="5261334" y="1045844"/>
                </a:cubicBezTo>
                <a:cubicBezTo>
                  <a:pt x="5299045" y="1083567"/>
                  <a:pt x="5336755" y="1106201"/>
                  <a:pt x="5393321" y="1102429"/>
                </a:cubicBezTo>
                <a:cubicBezTo>
                  <a:pt x="5400863" y="1098656"/>
                  <a:pt x="5404634" y="1102429"/>
                  <a:pt x="5408405" y="1109973"/>
                </a:cubicBezTo>
                <a:cubicBezTo>
                  <a:pt x="5393321" y="1128835"/>
                  <a:pt x="5366924" y="1125063"/>
                  <a:pt x="5351839" y="1140152"/>
                </a:cubicBezTo>
                <a:cubicBezTo>
                  <a:pt x="5351839" y="1143924"/>
                  <a:pt x="5351839" y="1147696"/>
                  <a:pt x="5351839" y="1155241"/>
                </a:cubicBezTo>
                <a:cubicBezTo>
                  <a:pt x="5355610" y="1234459"/>
                  <a:pt x="5370695" y="1317450"/>
                  <a:pt x="5325442" y="1396668"/>
                </a:cubicBezTo>
                <a:cubicBezTo>
                  <a:pt x="5314129" y="1415530"/>
                  <a:pt x="5321671" y="1434391"/>
                  <a:pt x="5332984" y="1453253"/>
                </a:cubicBezTo>
                <a:cubicBezTo>
                  <a:pt x="5340526" y="1468342"/>
                  <a:pt x="5340526" y="1487203"/>
                  <a:pt x="5317900" y="1494748"/>
                </a:cubicBezTo>
                <a:cubicBezTo>
                  <a:pt x="5302816" y="1502293"/>
                  <a:pt x="5295274" y="1513609"/>
                  <a:pt x="5272648" y="1494748"/>
                </a:cubicBezTo>
                <a:cubicBezTo>
                  <a:pt x="5246250" y="1468342"/>
                  <a:pt x="5219853" y="1475886"/>
                  <a:pt x="5204769" y="1509837"/>
                </a:cubicBezTo>
                <a:cubicBezTo>
                  <a:pt x="5197227" y="1528699"/>
                  <a:pt x="5193456" y="1547560"/>
                  <a:pt x="5185914" y="1566422"/>
                </a:cubicBezTo>
                <a:cubicBezTo>
                  <a:pt x="5167058" y="1626779"/>
                  <a:pt x="5121806" y="1672046"/>
                  <a:pt x="5076554" y="1713542"/>
                </a:cubicBezTo>
                <a:cubicBezTo>
                  <a:pt x="5072782" y="1721086"/>
                  <a:pt x="5057698" y="1724859"/>
                  <a:pt x="5050156" y="1721086"/>
                </a:cubicBezTo>
                <a:cubicBezTo>
                  <a:pt x="5001133" y="1717314"/>
                  <a:pt x="4948338" y="1739948"/>
                  <a:pt x="4899314" y="1721086"/>
                </a:cubicBezTo>
                <a:cubicBezTo>
                  <a:pt x="4891772" y="1770126"/>
                  <a:pt x="4937025" y="1796532"/>
                  <a:pt x="4929483" y="1845572"/>
                </a:cubicBezTo>
                <a:cubicBezTo>
                  <a:pt x="4895544" y="1819166"/>
                  <a:pt x="4869146" y="1800305"/>
                  <a:pt x="4842749" y="1777671"/>
                </a:cubicBezTo>
                <a:cubicBezTo>
                  <a:pt x="4801268" y="1743720"/>
                  <a:pt x="4759786" y="1721086"/>
                  <a:pt x="4706992" y="1743720"/>
                </a:cubicBezTo>
                <a:cubicBezTo>
                  <a:pt x="4657968" y="1762582"/>
                  <a:pt x="4650426" y="1807849"/>
                  <a:pt x="4642884" y="1853117"/>
                </a:cubicBezTo>
                <a:cubicBezTo>
                  <a:pt x="4631571" y="1932335"/>
                  <a:pt x="4620258" y="1939880"/>
                  <a:pt x="4548608" y="1909701"/>
                </a:cubicBezTo>
                <a:cubicBezTo>
                  <a:pt x="4514668" y="1894612"/>
                  <a:pt x="4514668" y="1894612"/>
                  <a:pt x="4484500" y="1932335"/>
                </a:cubicBezTo>
                <a:cubicBezTo>
                  <a:pt x="4458103" y="1970058"/>
                  <a:pt x="4431706" y="2007781"/>
                  <a:pt x="4378911" y="1996464"/>
                </a:cubicBezTo>
                <a:cubicBezTo>
                  <a:pt x="4352514" y="1988920"/>
                  <a:pt x="4348743" y="2007781"/>
                  <a:pt x="4344972" y="2026643"/>
                </a:cubicBezTo>
                <a:cubicBezTo>
                  <a:pt x="4337430" y="2060594"/>
                  <a:pt x="4348743" y="2090772"/>
                  <a:pt x="4360056" y="2120951"/>
                </a:cubicBezTo>
                <a:cubicBezTo>
                  <a:pt x="4378911" y="2166218"/>
                  <a:pt x="4378911" y="2207714"/>
                  <a:pt x="4356285" y="2249209"/>
                </a:cubicBezTo>
                <a:cubicBezTo>
                  <a:pt x="4341201" y="2249209"/>
                  <a:pt x="4326116" y="2249209"/>
                  <a:pt x="4311032" y="2249209"/>
                </a:cubicBezTo>
                <a:cubicBezTo>
                  <a:pt x="4307261" y="2222803"/>
                  <a:pt x="4307261" y="2196397"/>
                  <a:pt x="4311032" y="2166218"/>
                </a:cubicBezTo>
                <a:cubicBezTo>
                  <a:pt x="4311032" y="2143584"/>
                  <a:pt x="4314803" y="2120951"/>
                  <a:pt x="4307261" y="2102089"/>
                </a:cubicBezTo>
                <a:lnTo>
                  <a:pt x="4293453" y="2062720"/>
                </a:lnTo>
                <a:lnTo>
                  <a:pt x="4293453" y="2298718"/>
                </a:lnTo>
                <a:lnTo>
                  <a:pt x="4314960" y="2298021"/>
                </a:lnTo>
                <a:cubicBezTo>
                  <a:pt x="4322792" y="2296057"/>
                  <a:pt x="4329622" y="2291487"/>
                  <a:pt x="4334595" y="2281553"/>
                </a:cubicBezTo>
                <a:cubicBezTo>
                  <a:pt x="4336947" y="2277935"/>
                  <a:pt x="4341142" y="2278483"/>
                  <a:pt x="4344746" y="2279636"/>
                </a:cubicBezTo>
                <a:cubicBezTo>
                  <a:pt x="4363357" y="2284799"/>
                  <a:pt x="4383687" y="2283359"/>
                  <a:pt x="4402848" y="2284326"/>
                </a:cubicBezTo>
                <a:cubicBezTo>
                  <a:pt x="4432188" y="2285770"/>
                  <a:pt x="4457429" y="2295043"/>
                  <a:pt x="4473289" y="2321185"/>
                </a:cubicBezTo>
                <a:cubicBezTo>
                  <a:pt x="4479987" y="2331278"/>
                  <a:pt x="4490166" y="2331754"/>
                  <a:pt x="4499740" y="2331640"/>
                </a:cubicBezTo>
                <a:cubicBezTo>
                  <a:pt x="4521886" y="2331973"/>
                  <a:pt x="4527347" y="2338490"/>
                  <a:pt x="4524595" y="2359469"/>
                </a:cubicBezTo>
                <a:cubicBezTo>
                  <a:pt x="4520661" y="2381658"/>
                  <a:pt x="4520661" y="2381658"/>
                  <a:pt x="4544622" y="2383765"/>
                </a:cubicBezTo>
                <a:cubicBezTo>
                  <a:pt x="4550014" y="2384299"/>
                  <a:pt x="4554210" y="2384847"/>
                  <a:pt x="4554292" y="2392027"/>
                </a:cubicBezTo>
                <a:cubicBezTo>
                  <a:pt x="4556382" y="2417735"/>
                  <a:pt x="4559656" y="2442232"/>
                  <a:pt x="4560549" y="2467954"/>
                </a:cubicBezTo>
                <a:cubicBezTo>
                  <a:pt x="4561966" y="2487088"/>
                  <a:pt x="4557385" y="2505096"/>
                  <a:pt x="4547398" y="2521373"/>
                </a:cubicBezTo>
                <a:cubicBezTo>
                  <a:pt x="4541538" y="2532216"/>
                  <a:pt x="4547356" y="2569847"/>
                  <a:pt x="4555843" y="2579321"/>
                </a:cubicBezTo>
                <a:cubicBezTo>
                  <a:pt x="4558869" y="2582277"/>
                  <a:pt x="4561290" y="2584642"/>
                  <a:pt x="4566049" y="2582191"/>
                </a:cubicBezTo>
                <a:cubicBezTo>
                  <a:pt x="4592858" y="2571696"/>
                  <a:pt x="4618072" y="2578576"/>
                  <a:pt x="4643312" y="2587849"/>
                </a:cubicBezTo>
                <a:cubicBezTo>
                  <a:pt x="4648718" y="2589579"/>
                  <a:pt x="4652928" y="2591324"/>
                  <a:pt x="4657728" y="2592463"/>
                </a:cubicBezTo>
                <a:cubicBezTo>
                  <a:pt x="4673327" y="2595867"/>
                  <a:pt x="4684757" y="2601116"/>
                  <a:pt x="4692721" y="2617179"/>
                </a:cubicBezTo>
                <a:cubicBezTo>
                  <a:pt x="4700685" y="2633242"/>
                  <a:pt x="4719296" y="2638404"/>
                  <a:pt x="4736105" y="2642990"/>
                </a:cubicBezTo>
                <a:cubicBezTo>
                  <a:pt x="4743918" y="2645889"/>
                  <a:pt x="4748732" y="2648225"/>
                  <a:pt x="4750038" y="2657785"/>
                </a:cubicBezTo>
                <a:cubicBezTo>
                  <a:pt x="4756475" y="2697205"/>
                  <a:pt x="4769473" y="2734751"/>
                  <a:pt x="4796763" y="2766142"/>
                </a:cubicBezTo>
                <a:cubicBezTo>
                  <a:pt x="4800408" y="2770886"/>
                  <a:pt x="4801041" y="2773870"/>
                  <a:pt x="4795690" y="2776927"/>
                </a:cubicBezTo>
                <a:cubicBezTo>
                  <a:pt x="4775497" y="2790334"/>
                  <a:pt x="4773928" y="2810101"/>
                  <a:pt x="4777160" y="2831008"/>
                </a:cubicBezTo>
                <a:cubicBezTo>
                  <a:pt x="4778467" y="2840567"/>
                  <a:pt x="4777944" y="2847156"/>
                  <a:pt x="4766623" y="2851481"/>
                </a:cubicBezTo>
                <a:cubicBezTo>
                  <a:pt x="4751713" y="2855849"/>
                  <a:pt x="4747682" y="2869661"/>
                  <a:pt x="4746650" y="2884036"/>
                </a:cubicBezTo>
                <a:cubicBezTo>
                  <a:pt x="4745591" y="2896018"/>
                  <a:pt x="4745742" y="2909181"/>
                  <a:pt x="4744682" y="2921163"/>
                </a:cubicBezTo>
                <a:cubicBezTo>
                  <a:pt x="4743850" y="2926858"/>
                  <a:pt x="4742106" y="2931367"/>
                  <a:pt x="4739063" y="2933424"/>
                </a:cubicBezTo>
                <a:cubicBezTo>
                  <a:pt x="4736020" y="2935480"/>
                  <a:pt x="4731677" y="2935083"/>
                  <a:pt x="4725645" y="2930966"/>
                </a:cubicBezTo>
                <a:cubicBezTo>
                  <a:pt x="4723224" y="2928601"/>
                  <a:pt x="4720212" y="2926842"/>
                  <a:pt x="4716608" y="2925688"/>
                </a:cubicBezTo>
                <a:cubicBezTo>
                  <a:pt x="4712399" y="2923943"/>
                  <a:pt x="4707557" y="2919214"/>
                  <a:pt x="4702811" y="2922861"/>
                </a:cubicBezTo>
                <a:cubicBezTo>
                  <a:pt x="4699262" y="2926494"/>
                  <a:pt x="4699922" y="2931872"/>
                  <a:pt x="4700569" y="2936054"/>
                </a:cubicBezTo>
                <a:cubicBezTo>
                  <a:pt x="4701985" y="2955187"/>
                  <a:pt x="4697831" y="2958229"/>
                  <a:pt x="4679798" y="2951264"/>
                </a:cubicBezTo>
                <a:cubicBezTo>
                  <a:pt x="4675589" y="2949519"/>
                  <a:pt x="4672577" y="2947759"/>
                  <a:pt x="4668381" y="2947211"/>
                </a:cubicBezTo>
                <a:cubicBezTo>
                  <a:pt x="4662384" y="2946086"/>
                  <a:pt x="4656992" y="2945552"/>
                  <a:pt x="4653498" y="2953973"/>
                </a:cubicBezTo>
                <a:cubicBezTo>
                  <a:pt x="4651200" y="2962378"/>
                  <a:pt x="4653621" y="2964743"/>
                  <a:pt x="4659646" y="2968262"/>
                </a:cubicBezTo>
                <a:lnTo>
                  <a:pt x="4669796" y="2976183"/>
                </a:lnTo>
                <a:lnTo>
                  <a:pt x="4576498" y="2977532"/>
                </a:lnTo>
                <a:lnTo>
                  <a:pt x="4575299" y="2971067"/>
                </a:lnTo>
                <a:cubicBezTo>
                  <a:pt x="4571035" y="2964535"/>
                  <a:pt x="4565629" y="2962805"/>
                  <a:pt x="4558476" y="2965284"/>
                </a:cubicBezTo>
                <a:cubicBezTo>
                  <a:pt x="4553112" y="2967144"/>
                  <a:pt x="4548352" y="2969594"/>
                  <a:pt x="4542988" y="2971454"/>
                </a:cubicBezTo>
                <a:cubicBezTo>
                  <a:pt x="4534047" y="2974553"/>
                  <a:pt x="4527444" y="2972837"/>
                  <a:pt x="4521364" y="2964532"/>
                </a:cubicBezTo>
                <a:cubicBezTo>
                  <a:pt x="4503125" y="2939616"/>
                  <a:pt x="4480305" y="2932707"/>
                  <a:pt x="4451694" y="2942625"/>
                </a:cubicBezTo>
                <a:cubicBezTo>
                  <a:pt x="4446921" y="2943879"/>
                  <a:pt x="4441020" y="2951131"/>
                  <a:pt x="4436756" y="2944599"/>
                </a:cubicBezTo>
                <a:cubicBezTo>
                  <a:pt x="4431900" y="2938673"/>
                  <a:pt x="4436013" y="2932041"/>
                  <a:pt x="4440731" y="2926000"/>
                </a:cubicBezTo>
                <a:cubicBezTo>
                  <a:pt x="4441323" y="2925394"/>
                  <a:pt x="4441914" y="2924789"/>
                  <a:pt x="4442506" y="2924183"/>
                </a:cubicBezTo>
                <a:cubicBezTo>
                  <a:pt x="4454281" y="2907286"/>
                  <a:pt x="4451764" y="2896544"/>
                  <a:pt x="4433167" y="2892578"/>
                </a:cubicBezTo>
                <a:cubicBezTo>
                  <a:pt x="4415766" y="2888597"/>
                  <a:pt x="4409068" y="2878504"/>
                  <a:pt x="4405904" y="2863581"/>
                </a:cubicBezTo>
                <a:cubicBezTo>
                  <a:pt x="4401489" y="2843885"/>
                  <a:pt x="4394695" y="2825415"/>
                  <a:pt x="4376015" y="2814268"/>
                </a:cubicBezTo>
                <a:cubicBezTo>
                  <a:pt x="4367583" y="2809582"/>
                  <a:pt x="4371063" y="2799965"/>
                  <a:pt x="4373993" y="2794544"/>
                </a:cubicBezTo>
                <a:cubicBezTo>
                  <a:pt x="4383925" y="2773480"/>
                  <a:pt x="4380734" y="2756163"/>
                  <a:pt x="4366773" y="2738976"/>
                </a:cubicBezTo>
                <a:cubicBezTo>
                  <a:pt x="4358272" y="2728305"/>
                  <a:pt x="4360006" y="2722899"/>
                  <a:pt x="4375522" y="2719122"/>
                </a:cubicBezTo>
                <a:cubicBezTo>
                  <a:pt x="4408342" y="2710949"/>
                  <a:pt x="4428838" y="2671805"/>
                  <a:pt x="4416528" y="2642030"/>
                </a:cubicBezTo>
                <a:cubicBezTo>
                  <a:pt x="4414066" y="2636075"/>
                  <a:pt x="4410985" y="2628333"/>
                  <a:pt x="4403213" y="2629024"/>
                </a:cubicBezTo>
                <a:cubicBezTo>
                  <a:pt x="4395441" y="2629716"/>
                  <a:pt x="4387711" y="2633997"/>
                  <a:pt x="4386019" y="2642994"/>
                </a:cubicBezTo>
                <a:cubicBezTo>
                  <a:pt x="4384285" y="2648401"/>
                  <a:pt x="4383763" y="2654990"/>
                  <a:pt x="4382635" y="2660988"/>
                </a:cubicBezTo>
                <a:cubicBezTo>
                  <a:pt x="4382112" y="2667577"/>
                  <a:pt x="4380379" y="2672984"/>
                  <a:pt x="4373789" y="2672465"/>
                </a:cubicBezTo>
                <a:cubicBezTo>
                  <a:pt x="4366004" y="2671959"/>
                  <a:pt x="4364739" y="2665990"/>
                  <a:pt x="4364670" y="2660006"/>
                </a:cubicBezTo>
                <a:cubicBezTo>
                  <a:pt x="4364010" y="2654628"/>
                  <a:pt x="4365138" y="2648630"/>
                  <a:pt x="4365083" y="2643843"/>
                </a:cubicBezTo>
                <a:cubicBezTo>
                  <a:pt x="4364960" y="2633073"/>
                  <a:pt x="4360654" y="2622951"/>
                  <a:pt x="4349279" y="2622489"/>
                </a:cubicBezTo>
                <a:cubicBezTo>
                  <a:pt x="4339705" y="2622603"/>
                  <a:pt x="4338040" y="2633994"/>
                  <a:pt x="4336940" y="2642385"/>
                </a:cubicBezTo>
                <a:cubicBezTo>
                  <a:pt x="4335825" y="2649580"/>
                  <a:pt x="4338315" y="2657928"/>
                  <a:pt x="4334807" y="2665152"/>
                </a:cubicBezTo>
                <a:cubicBezTo>
                  <a:pt x="4330144" y="2675979"/>
                  <a:pt x="4324201" y="2679641"/>
                  <a:pt x="4315109" y="2669577"/>
                </a:cubicBezTo>
                <a:cubicBezTo>
                  <a:pt x="4302386" y="2655965"/>
                  <a:pt x="4296815" y="2639874"/>
                  <a:pt x="4293624" y="2622557"/>
                </a:cubicBezTo>
                <a:lnTo>
                  <a:pt x="4293453" y="2622155"/>
                </a:lnTo>
                <a:lnTo>
                  <a:pt x="4293453" y="3290419"/>
                </a:lnTo>
                <a:lnTo>
                  <a:pt x="4819151" y="3290419"/>
                </a:lnTo>
                <a:lnTo>
                  <a:pt x="4618033" y="3783581"/>
                </a:lnTo>
                <a:lnTo>
                  <a:pt x="4631595" y="3794382"/>
                </a:lnTo>
                <a:cubicBezTo>
                  <a:pt x="4641671" y="3804889"/>
                  <a:pt x="4649347" y="3817308"/>
                  <a:pt x="4653185" y="3834503"/>
                </a:cubicBezTo>
                <a:cubicBezTo>
                  <a:pt x="4657023" y="3872714"/>
                  <a:pt x="4676215" y="3907103"/>
                  <a:pt x="4695406" y="3937672"/>
                </a:cubicBezTo>
                <a:cubicBezTo>
                  <a:pt x="4714598" y="3972062"/>
                  <a:pt x="4729951" y="4006451"/>
                  <a:pt x="4749142" y="4037020"/>
                </a:cubicBezTo>
                <a:cubicBezTo>
                  <a:pt x="4764495" y="4071410"/>
                  <a:pt x="4795201" y="4101979"/>
                  <a:pt x="4833584" y="4121084"/>
                </a:cubicBezTo>
                <a:cubicBezTo>
                  <a:pt x="4833584" y="4166937"/>
                  <a:pt x="4833584" y="4212790"/>
                  <a:pt x="4833584" y="4258643"/>
                </a:cubicBezTo>
                <a:cubicBezTo>
                  <a:pt x="4810554" y="4270106"/>
                  <a:pt x="4799040" y="4285390"/>
                  <a:pt x="4787525" y="4312138"/>
                </a:cubicBezTo>
                <a:cubicBezTo>
                  <a:pt x="4772172" y="4342706"/>
                  <a:pt x="4737627" y="4365633"/>
                  <a:pt x="4703083" y="4365633"/>
                </a:cubicBezTo>
                <a:cubicBezTo>
                  <a:pt x="4668538" y="4365633"/>
                  <a:pt x="4637832" y="4373275"/>
                  <a:pt x="4603288" y="4380917"/>
                </a:cubicBezTo>
                <a:cubicBezTo>
                  <a:pt x="4553390" y="4361812"/>
                  <a:pt x="4507331" y="4335064"/>
                  <a:pt x="4488139" y="4273927"/>
                </a:cubicBezTo>
                <a:cubicBezTo>
                  <a:pt x="4484301" y="4262464"/>
                  <a:pt x="4461271" y="4254822"/>
                  <a:pt x="4465110" y="4231895"/>
                </a:cubicBezTo>
                <a:cubicBezTo>
                  <a:pt x="4467989" y="4216611"/>
                  <a:pt x="4467269" y="4203954"/>
                  <a:pt x="4463971" y="4193386"/>
                </a:cubicBezTo>
                <a:lnTo>
                  <a:pt x="4454229" y="4178157"/>
                </a:lnTo>
                <a:lnTo>
                  <a:pt x="4293453" y="4178157"/>
                </a:lnTo>
                <a:lnTo>
                  <a:pt x="4293453" y="4857600"/>
                </a:lnTo>
                <a:lnTo>
                  <a:pt x="3291650" y="4857600"/>
                </a:lnTo>
                <a:lnTo>
                  <a:pt x="3291650" y="4178157"/>
                </a:lnTo>
                <a:lnTo>
                  <a:pt x="2897583" y="4178157"/>
                </a:lnTo>
                <a:lnTo>
                  <a:pt x="2899933" y="4187858"/>
                </a:lnTo>
                <a:cubicBezTo>
                  <a:pt x="2898048" y="4212333"/>
                  <a:pt x="2905588" y="4223629"/>
                  <a:pt x="2922554" y="4233043"/>
                </a:cubicBezTo>
                <a:cubicBezTo>
                  <a:pt x="2922554" y="4240574"/>
                  <a:pt x="2922554" y="4248104"/>
                  <a:pt x="2922554" y="4255635"/>
                </a:cubicBezTo>
                <a:cubicBezTo>
                  <a:pt x="2903703" y="4266931"/>
                  <a:pt x="2898048" y="4287641"/>
                  <a:pt x="2903703" y="4306468"/>
                </a:cubicBezTo>
                <a:cubicBezTo>
                  <a:pt x="2913129" y="4340356"/>
                  <a:pt x="2901818" y="4366714"/>
                  <a:pt x="2877312" y="4389306"/>
                </a:cubicBezTo>
                <a:cubicBezTo>
                  <a:pt x="2867886" y="4398720"/>
                  <a:pt x="2858461" y="4406250"/>
                  <a:pt x="2854690" y="4419429"/>
                </a:cubicBezTo>
                <a:cubicBezTo>
                  <a:pt x="2850920" y="4440139"/>
                  <a:pt x="2839610" y="4451435"/>
                  <a:pt x="2818873" y="4449552"/>
                </a:cubicBezTo>
                <a:cubicBezTo>
                  <a:pt x="2803793" y="4449552"/>
                  <a:pt x="2792482" y="4458966"/>
                  <a:pt x="2786827" y="4466497"/>
                </a:cubicBezTo>
                <a:cubicBezTo>
                  <a:pt x="2754780" y="4511681"/>
                  <a:pt x="2707652" y="4487206"/>
                  <a:pt x="2668065" y="4492854"/>
                </a:cubicBezTo>
                <a:cubicBezTo>
                  <a:pt x="2651099" y="4494737"/>
                  <a:pt x="2615282" y="4504150"/>
                  <a:pt x="2607742" y="4490972"/>
                </a:cubicBezTo>
                <a:cubicBezTo>
                  <a:pt x="2585120" y="4453318"/>
                  <a:pt x="2526682" y="4468379"/>
                  <a:pt x="2513486" y="4417547"/>
                </a:cubicBezTo>
                <a:cubicBezTo>
                  <a:pt x="2509716" y="4402485"/>
                  <a:pt x="2483325" y="4393072"/>
                  <a:pt x="2507831" y="4372362"/>
                </a:cubicBezTo>
                <a:cubicBezTo>
                  <a:pt x="2515371" y="4366714"/>
                  <a:pt x="2513486" y="4355418"/>
                  <a:pt x="2505946" y="4353535"/>
                </a:cubicBezTo>
                <a:cubicBezTo>
                  <a:pt x="2475784" y="4342239"/>
                  <a:pt x="2477669" y="4325295"/>
                  <a:pt x="2496520" y="4302702"/>
                </a:cubicBezTo>
                <a:cubicBezTo>
                  <a:pt x="2502176" y="4295172"/>
                  <a:pt x="2494635" y="4285758"/>
                  <a:pt x="2490865" y="4278227"/>
                </a:cubicBezTo>
                <a:cubicBezTo>
                  <a:pt x="2483325" y="4266931"/>
                  <a:pt x="2481440" y="4255635"/>
                  <a:pt x="2492750" y="4246222"/>
                </a:cubicBezTo>
                <a:cubicBezTo>
                  <a:pt x="2504061" y="4236808"/>
                  <a:pt x="2502176" y="4225512"/>
                  <a:pt x="2505946" y="4214216"/>
                </a:cubicBezTo>
                <a:lnTo>
                  <a:pt x="2519389" y="4178157"/>
                </a:lnTo>
                <a:lnTo>
                  <a:pt x="1895054" y="4178157"/>
                </a:lnTo>
                <a:lnTo>
                  <a:pt x="1904034" y="4212935"/>
                </a:lnTo>
                <a:cubicBezTo>
                  <a:pt x="1907534" y="4221099"/>
                  <a:pt x="1911035" y="4228097"/>
                  <a:pt x="1913368" y="4235094"/>
                </a:cubicBezTo>
                <a:cubicBezTo>
                  <a:pt x="1933204" y="4278245"/>
                  <a:pt x="1933204" y="4278245"/>
                  <a:pt x="1897032" y="4308568"/>
                </a:cubicBezTo>
                <a:cubicBezTo>
                  <a:pt x="1890031" y="4314399"/>
                  <a:pt x="1885364" y="4320230"/>
                  <a:pt x="1887698" y="4331893"/>
                </a:cubicBezTo>
                <a:cubicBezTo>
                  <a:pt x="1890031" y="4344722"/>
                  <a:pt x="1888865" y="4358717"/>
                  <a:pt x="1886531" y="4371546"/>
                </a:cubicBezTo>
                <a:cubicBezTo>
                  <a:pt x="1881864" y="4391372"/>
                  <a:pt x="1892365" y="4399536"/>
                  <a:pt x="1908701" y="4405367"/>
                </a:cubicBezTo>
                <a:cubicBezTo>
                  <a:pt x="1961209" y="4424027"/>
                  <a:pt x="1961209" y="4424027"/>
                  <a:pt x="1929704" y="4469511"/>
                </a:cubicBezTo>
                <a:cubicBezTo>
                  <a:pt x="1923870" y="4477674"/>
                  <a:pt x="1921536" y="4487004"/>
                  <a:pt x="1921536" y="4497501"/>
                </a:cubicBezTo>
                <a:cubicBezTo>
                  <a:pt x="1921536" y="4505664"/>
                  <a:pt x="1929704" y="4516161"/>
                  <a:pt x="1915702" y="4519659"/>
                </a:cubicBezTo>
                <a:cubicBezTo>
                  <a:pt x="1904034" y="4523158"/>
                  <a:pt x="1892365" y="4521992"/>
                  <a:pt x="1885364" y="4510329"/>
                </a:cubicBezTo>
                <a:cubicBezTo>
                  <a:pt x="1878363" y="4500999"/>
                  <a:pt x="1873696" y="4490503"/>
                  <a:pt x="1867862" y="4478841"/>
                </a:cubicBezTo>
                <a:cubicBezTo>
                  <a:pt x="1839857" y="4489337"/>
                  <a:pt x="1827022" y="4513828"/>
                  <a:pt x="1816521" y="4538320"/>
                </a:cubicBezTo>
                <a:cubicBezTo>
                  <a:pt x="1810687" y="4549982"/>
                  <a:pt x="1821188" y="4560478"/>
                  <a:pt x="1828189" y="4568642"/>
                </a:cubicBezTo>
                <a:cubicBezTo>
                  <a:pt x="1838691" y="4579138"/>
                  <a:pt x="1849192" y="4588468"/>
                  <a:pt x="1858527" y="4597798"/>
                </a:cubicBezTo>
                <a:cubicBezTo>
                  <a:pt x="1869028" y="4608295"/>
                  <a:pt x="1876029" y="4619957"/>
                  <a:pt x="1877196" y="4635118"/>
                </a:cubicBezTo>
                <a:cubicBezTo>
                  <a:pt x="1878363" y="4654945"/>
                  <a:pt x="1872529" y="4659610"/>
                  <a:pt x="1852693" y="4654945"/>
                </a:cubicBezTo>
                <a:cubicBezTo>
                  <a:pt x="1828189" y="4647947"/>
                  <a:pt x="1822355" y="4654945"/>
                  <a:pt x="1825855" y="4679436"/>
                </a:cubicBezTo>
                <a:cubicBezTo>
                  <a:pt x="1827022" y="4693431"/>
                  <a:pt x="1838691" y="4710925"/>
                  <a:pt x="1822355" y="4720255"/>
                </a:cubicBezTo>
                <a:cubicBezTo>
                  <a:pt x="1807186" y="4728419"/>
                  <a:pt x="1793184" y="4713257"/>
                  <a:pt x="1781516" y="4703927"/>
                </a:cubicBezTo>
                <a:cubicBezTo>
                  <a:pt x="1776848" y="4699262"/>
                  <a:pt x="1772181" y="4695764"/>
                  <a:pt x="1766347" y="4692265"/>
                </a:cubicBezTo>
                <a:cubicBezTo>
                  <a:pt x="1759346" y="4687600"/>
                  <a:pt x="1750011" y="4686434"/>
                  <a:pt x="1743010" y="4693431"/>
                </a:cubicBezTo>
                <a:cubicBezTo>
                  <a:pt x="1736009" y="4699262"/>
                  <a:pt x="1738343" y="4707426"/>
                  <a:pt x="1743010" y="4714424"/>
                </a:cubicBezTo>
                <a:cubicBezTo>
                  <a:pt x="1748844" y="4724920"/>
                  <a:pt x="1753512" y="4735416"/>
                  <a:pt x="1741843" y="4745912"/>
                </a:cubicBezTo>
                <a:cubicBezTo>
                  <a:pt x="1730175" y="4755242"/>
                  <a:pt x="1718506" y="4749411"/>
                  <a:pt x="1708005" y="4742414"/>
                </a:cubicBezTo>
                <a:cubicBezTo>
                  <a:pt x="1706838" y="4741247"/>
                  <a:pt x="1704504" y="4738915"/>
                  <a:pt x="1702171" y="4737749"/>
                </a:cubicBezTo>
                <a:cubicBezTo>
                  <a:pt x="1673000" y="4716756"/>
                  <a:pt x="1665999" y="4719089"/>
                  <a:pt x="1651997" y="4752910"/>
                </a:cubicBezTo>
                <a:cubicBezTo>
                  <a:pt x="1646162" y="4769237"/>
                  <a:pt x="1640328" y="4782066"/>
                  <a:pt x="1620492" y="4779734"/>
                </a:cubicBezTo>
                <a:cubicBezTo>
                  <a:pt x="1615825" y="4779734"/>
                  <a:pt x="1612324" y="4779734"/>
                  <a:pt x="1608824" y="4778567"/>
                </a:cubicBezTo>
                <a:cubicBezTo>
                  <a:pt x="1588987" y="4771570"/>
                  <a:pt x="1571485" y="4780900"/>
                  <a:pt x="1573819" y="4800726"/>
                </a:cubicBezTo>
                <a:cubicBezTo>
                  <a:pt x="1576152" y="4820552"/>
                  <a:pt x="1565651" y="4827550"/>
                  <a:pt x="1551649" y="4828716"/>
                </a:cubicBezTo>
                <a:cubicBezTo>
                  <a:pt x="1506142" y="4831049"/>
                  <a:pt x="1496807" y="4859039"/>
                  <a:pt x="1495640" y="4898691"/>
                </a:cubicBezTo>
                <a:cubicBezTo>
                  <a:pt x="1494474" y="4926681"/>
                  <a:pt x="1487473" y="4954671"/>
                  <a:pt x="1479305" y="4982661"/>
                </a:cubicBezTo>
                <a:cubicBezTo>
                  <a:pt x="1474637" y="4995490"/>
                  <a:pt x="1467636" y="5003654"/>
                  <a:pt x="1453634" y="5007153"/>
                </a:cubicBezTo>
                <a:cubicBezTo>
                  <a:pt x="1405794" y="5021148"/>
                  <a:pt x="1357954" y="5024647"/>
                  <a:pt x="1313614" y="4994324"/>
                </a:cubicBezTo>
                <a:cubicBezTo>
                  <a:pt x="1297278" y="4982661"/>
                  <a:pt x="1286777" y="4969833"/>
                  <a:pt x="1289110" y="4947674"/>
                </a:cubicBezTo>
                <a:cubicBezTo>
                  <a:pt x="1293778" y="4915019"/>
                  <a:pt x="1277442" y="4885863"/>
                  <a:pt x="1261106" y="4857873"/>
                </a:cubicBezTo>
                <a:cubicBezTo>
                  <a:pt x="1257606" y="4849709"/>
                  <a:pt x="1250605" y="4848543"/>
                  <a:pt x="1242437" y="4847376"/>
                </a:cubicBezTo>
                <a:cubicBezTo>
                  <a:pt x="1214433" y="4843877"/>
                  <a:pt x="1186429" y="4841545"/>
                  <a:pt x="1158424" y="4842711"/>
                </a:cubicBezTo>
                <a:cubicBezTo>
                  <a:pt x="1140922" y="4842711"/>
                  <a:pt x="1129254" y="4836880"/>
                  <a:pt x="1118752" y="4824051"/>
                </a:cubicBezTo>
                <a:cubicBezTo>
                  <a:pt x="1108250" y="4812389"/>
                  <a:pt x="1098916" y="4799560"/>
                  <a:pt x="1083747" y="4792562"/>
                </a:cubicBezTo>
                <a:cubicBezTo>
                  <a:pt x="1067411" y="4785565"/>
                  <a:pt x="1053409" y="4783232"/>
                  <a:pt x="1035907" y="4794895"/>
                </a:cubicBezTo>
                <a:cubicBezTo>
                  <a:pt x="1014903" y="4810056"/>
                  <a:pt x="996234" y="4803059"/>
                  <a:pt x="988066" y="4777401"/>
                </a:cubicBezTo>
                <a:cubicBezTo>
                  <a:pt x="972897" y="4733084"/>
                  <a:pt x="951894" y="4728419"/>
                  <a:pt x="915722" y="4761074"/>
                </a:cubicBezTo>
                <a:cubicBezTo>
                  <a:pt x="895886" y="4777401"/>
                  <a:pt x="883051" y="4799560"/>
                  <a:pt x="865548" y="4818220"/>
                </a:cubicBezTo>
                <a:cubicBezTo>
                  <a:pt x="851546" y="4832215"/>
                  <a:pt x="837544" y="4845044"/>
                  <a:pt x="810707" y="4848543"/>
                </a:cubicBezTo>
                <a:cubicBezTo>
                  <a:pt x="832877" y="4812389"/>
                  <a:pt x="850379" y="4780900"/>
                  <a:pt x="871382" y="4748245"/>
                </a:cubicBezTo>
                <a:cubicBezTo>
                  <a:pt x="892386" y="4714424"/>
                  <a:pt x="864381" y="4646781"/>
                  <a:pt x="823542" y="4650280"/>
                </a:cubicBezTo>
                <a:cubicBezTo>
                  <a:pt x="775702" y="4653778"/>
                  <a:pt x="760533" y="4628121"/>
                  <a:pt x="751198" y="4589635"/>
                </a:cubicBezTo>
                <a:cubicBezTo>
                  <a:pt x="748865" y="4583803"/>
                  <a:pt x="747698" y="4577972"/>
                  <a:pt x="745364" y="4572141"/>
                </a:cubicBezTo>
                <a:cubicBezTo>
                  <a:pt x="738363" y="4546483"/>
                  <a:pt x="736029" y="4545317"/>
                  <a:pt x="712693" y="4558146"/>
                </a:cubicBezTo>
                <a:cubicBezTo>
                  <a:pt x="692856" y="4569808"/>
                  <a:pt x="677687" y="4586136"/>
                  <a:pt x="663685" y="4604796"/>
                </a:cubicBezTo>
                <a:cubicBezTo>
                  <a:pt x="655518" y="4616458"/>
                  <a:pt x="648517" y="4621123"/>
                  <a:pt x="633348" y="4615292"/>
                </a:cubicBezTo>
                <a:cubicBezTo>
                  <a:pt x="620512" y="4610627"/>
                  <a:pt x="606510" y="4609461"/>
                  <a:pt x="592508" y="4608295"/>
                </a:cubicBezTo>
                <a:cubicBezTo>
                  <a:pt x="583174" y="4607128"/>
                  <a:pt x="575006" y="4611793"/>
                  <a:pt x="572672" y="4621123"/>
                </a:cubicBezTo>
                <a:cubicBezTo>
                  <a:pt x="570338" y="4631620"/>
                  <a:pt x="573839" y="4638617"/>
                  <a:pt x="583174" y="4643282"/>
                </a:cubicBezTo>
                <a:cubicBezTo>
                  <a:pt x="590175" y="4646781"/>
                  <a:pt x="597176" y="4649113"/>
                  <a:pt x="604177" y="4652612"/>
                </a:cubicBezTo>
                <a:cubicBezTo>
                  <a:pt x="615845" y="4658443"/>
                  <a:pt x="620512" y="4666607"/>
                  <a:pt x="618179" y="4680602"/>
                </a:cubicBezTo>
                <a:cubicBezTo>
                  <a:pt x="611178" y="4722587"/>
                  <a:pt x="626347" y="4751744"/>
                  <a:pt x="663685" y="4770404"/>
                </a:cubicBezTo>
                <a:cubicBezTo>
                  <a:pt x="669520" y="4773902"/>
                  <a:pt x="682355" y="4772736"/>
                  <a:pt x="680021" y="4783232"/>
                </a:cubicBezTo>
                <a:cubicBezTo>
                  <a:pt x="678854" y="4793729"/>
                  <a:pt x="668353" y="4796061"/>
                  <a:pt x="657851" y="4797227"/>
                </a:cubicBezTo>
                <a:cubicBezTo>
                  <a:pt x="656684" y="4797227"/>
                  <a:pt x="655518" y="4797227"/>
                  <a:pt x="654351" y="4797227"/>
                </a:cubicBezTo>
                <a:cubicBezTo>
                  <a:pt x="626347" y="4801892"/>
                  <a:pt x="618179" y="4814721"/>
                  <a:pt x="632181" y="4836880"/>
                </a:cubicBezTo>
                <a:cubicBezTo>
                  <a:pt x="645016" y="4857873"/>
                  <a:pt x="641515" y="4874200"/>
                  <a:pt x="629847" y="4891694"/>
                </a:cubicBezTo>
                <a:cubicBezTo>
                  <a:pt x="614678" y="4915019"/>
                  <a:pt x="603010" y="4939510"/>
                  <a:pt x="610011" y="4968666"/>
                </a:cubicBezTo>
                <a:cubicBezTo>
                  <a:pt x="613511" y="4981495"/>
                  <a:pt x="600676" y="4987326"/>
                  <a:pt x="592508" y="4989659"/>
                </a:cubicBezTo>
                <a:cubicBezTo>
                  <a:pt x="562171" y="5000155"/>
                  <a:pt x="548169" y="5019982"/>
                  <a:pt x="544668" y="5050304"/>
                </a:cubicBezTo>
                <a:cubicBezTo>
                  <a:pt x="542334" y="5068964"/>
                  <a:pt x="535333" y="5072463"/>
                  <a:pt x="516664" y="5060800"/>
                </a:cubicBezTo>
                <a:cubicBezTo>
                  <a:pt x="476991" y="5036309"/>
                  <a:pt x="418650" y="5053803"/>
                  <a:pt x="401147" y="5094622"/>
                </a:cubicBezTo>
                <a:cubicBezTo>
                  <a:pt x="397646" y="5102785"/>
                  <a:pt x="392979" y="5113282"/>
                  <a:pt x="401147" y="5120279"/>
                </a:cubicBezTo>
                <a:cubicBezTo>
                  <a:pt x="409315" y="5127277"/>
                  <a:pt x="420983" y="5130775"/>
                  <a:pt x="431485" y="5123778"/>
                </a:cubicBezTo>
                <a:cubicBezTo>
                  <a:pt x="438486" y="5120279"/>
                  <a:pt x="445487" y="5114448"/>
                  <a:pt x="452488" y="5109783"/>
                </a:cubicBezTo>
                <a:cubicBezTo>
                  <a:pt x="459489" y="5103952"/>
                  <a:pt x="466490" y="5100453"/>
                  <a:pt x="472324" y="5107450"/>
                </a:cubicBezTo>
                <a:cubicBezTo>
                  <a:pt x="479325" y="5115614"/>
                  <a:pt x="474658" y="5122612"/>
                  <a:pt x="468824" y="5128443"/>
                </a:cubicBezTo>
                <a:cubicBezTo>
                  <a:pt x="464156" y="5134274"/>
                  <a:pt x="457155" y="5138939"/>
                  <a:pt x="452488" y="5143604"/>
                </a:cubicBezTo>
                <a:cubicBezTo>
                  <a:pt x="441986" y="5154100"/>
                  <a:pt x="436152" y="5168096"/>
                  <a:pt x="446654" y="5179758"/>
                </a:cubicBezTo>
                <a:cubicBezTo>
                  <a:pt x="455988" y="5189088"/>
                  <a:pt x="468824" y="5179758"/>
                  <a:pt x="478158" y="5172761"/>
                </a:cubicBezTo>
                <a:cubicBezTo>
                  <a:pt x="486326" y="5166929"/>
                  <a:pt x="492160" y="5156433"/>
                  <a:pt x="502662" y="5152934"/>
                </a:cubicBezTo>
                <a:cubicBezTo>
                  <a:pt x="517831" y="5147103"/>
                  <a:pt x="527165" y="5149435"/>
                  <a:pt x="525999" y="5168096"/>
                </a:cubicBezTo>
                <a:cubicBezTo>
                  <a:pt x="524832" y="5193753"/>
                  <a:pt x="514330" y="5214746"/>
                  <a:pt x="500328" y="5234572"/>
                </a:cubicBezTo>
                <a:cubicBezTo>
                  <a:pt x="482826" y="5260229"/>
                  <a:pt x="481659" y="5274224"/>
                  <a:pt x="500328" y="5298716"/>
                </a:cubicBezTo>
                <a:cubicBezTo>
                  <a:pt x="506162" y="5308046"/>
                  <a:pt x="515497" y="5316209"/>
                  <a:pt x="523665" y="5324373"/>
                </a:cubicBezTo>
                <a:cubicBezTo>
                  <a:pt x="527165" y="5327872"/>
                  <a:pt x="533000" y="5331371"/>
                  <a:pt x="530666" y="5337202"/>
                </a:cubicBezTo>
                <a:cubicBezTo>
                  <a:pt x="528332" y="5344200"/>
                  <a:pt x="522498" y="5345366"/>
                  <a:pt x="517831" y="5344200"/>
                </a:cubicBezTo>
                <a:cubicBezTo>
                  <a:pt x="496828" y="5339535"/>
                  <a:pt x="492160" y="5348865"/>
                  <a:pt x="493327" y="5367525"/>
                </a:cubicBezTo>
                <a:cubicBezTo>
                  <a:pt x="494494" y="5390850"/>
                  <a:pt x="479325" y="5407177"/>
                  <a:pt x="462989" y="5420006"/>
                </a:cubicBezTo>
                <a:cubicBezTo>
                  <a:pt x="450154" y="5430502"/>
                  <a:pt x="448987" y="5438666"/>
                  <a:pt x="461823" y="5447996"/>
                </a:cubicBezTo>
                <a:cubicBezTo>
                  <a:pt x="468824" y="5452661"/>
                  <a:pt x="473491" y="5457326"/>
                  <a:pt x="471157" y="5466656"/>
                </a:cubicBezTo>
                <a:cubicBezTo>
                  <a:pt x="468824" y="5479485"/>
                  <a:pt x="459489" y="5477152"/>
                  <a:pt x="451321" y="5479485"/>
                </a:cubicBezTo>
                <a:cubicBezTo>
                  <a:pt x="446654" y="5480651"/>
                  <a:pt x="440819" y="5480651"/>
                  <a:pt x="434985" y="5481817"/>
                </a:cubicBezTo>
                <a:cubicBezTo>
                  <a:pt x="403481" y="5485316"/>
                  <a:pt x="396480" y="5502810"/>
                  <a:pt x="415149" y="5529634"/>
                </a:cubicBezTo>
                <a:cubicBezTo>
                  <a:pt x="417483" y="5533132"/>
                  <a:pt x="419816" y="5535465"/>
                  <a:pt x="420983" y="5538964"/>
                </a:cubicBezTo>
                <a:cubicBezTo>
                  <a:pt x="424484" y="5545961"/>
                  <a:pt x="426817" y="5555291"/>
                  <a:pt x="419816" y="5559956"/>
                </a:cubicBezTo>
                <a:cubicBezTo>
                  <a:pt x="413982" y="5564621"/>
                  <a:pt x="405814" y="5559956"/>
                  <a:pt x="401147" y="5555291"/>
                </a:cubicBezTo>
                <a:cubicBezTo>
                  <a:pt x="396480" y="5550626"/>
                  <a:pt x="392979" y="5545961"/>
                  <a:pt x="389479" y="5540130"/>
                </a:cubicBezTo>
                <a:cubicBezTo>
                  <a:pt x="382478" y="5531966"/>
                  <a:pt x="375477" y="5529634"/>
                  <a:pt x="366142" y="5536631"/>
                </a:cubicBezTo>
                <a:cubicBezTo>
                  <a:pt x="343972" y="5551792"/>
                  <a:pt x="319468" y="5554125"/>
                  <a:pt x="294965" y="5555291"/>
                </a:cubicBezTo>
                <a:cubicBezTo>
                  <a:pt x="265794" y="5557624"/>
                  <a:pt x="235456" y="5554125"/>
                  <a:pt x="206285" y="5561122"/>
                </a:cubicBezTo>
                <a:cubicBezTo>
                  <a:pt x="195784" y="5563455"/>
                  <a:pt x="189949" y="5556457"/>
                  <a:pt x="185282" y="5550626"/>
                </a:cubicBezTo>
                <a:cubicBezTo>
                  <a:pt x="168946" y="5531966"/>
                  <a:pt x="153777" y="5513306"/>
                  <a:pt x="124607" y="5522636"/>
                </a:cubicBezTo>
                <a:cubicBezTo>
                  <a:pt x="118772" y="5523802"/>
                  <a:pt x="115272" y="5519137"/>
                  <a:pt x="112938" y="5514472"/>
                </a:cubicBezTo>
                <a:cubicBezTo>
                  <a:pt x="100103" y="5491147"/>
                  <a:pt x="79100" y="5472487"/>
                  <a:pt x="61597" y="5452661"/>
                </a:cubicBezTo>
                <a:cubicBezTo>
                  <a:pt x="34760" y="5422338"/>
                  <a:pt x="19591" y="5388517"/>
                  <a:pt x="30093" y="5347698"/>
                </a:cubicBezTo>
                <a:cubicBezTo>
                  <a:pt x="33593" y="5331371"/>
                  <a:pt x="24259" y="5320874"/>
                  <a:pt x="14924" y="5311544"/>
                </a:cubicBezTo>
                <a:cubicBezTo>
                  <a:pt x="-6079" y="5289386"/>
                  <a:pt x="-4912" y="5277723"/>
                  <a:pt x="18424" y="5260229"/>
                </a:cubicBezTo>
                <a:cubicBezTo>
                  <a:pt x="44095" y="5242736"/>
                  <a:pt x="44095" y="5242736"/>
                  <a:pt x="23092" y="5217078"/>
                </a:cubicBezTo>
                <a:cubicBezTo>
                  <a:pt x="18424" y="5211247"/>
                  <a:pt x="14924" y="5206582"/>
                  <a:pt x="21925" y="5199584"/>
                </a:cubicBezTo>
                <a:cubicBezTo>
                  <a:pt x="45262" y="5172761"/>
                  <a:pt x="66265" y="5145937"/>
                  <a:pt x="90768" y="5120279"/>
                </a:cubicBezTo>
                <a:cubicBezTo>
                  <a:pt x="108271" y="5100453"/>
                  <a:pt x="130441" y="5087624"/>
                  <a:pt x="156111" y="5081793"/>
                </a:cubicBezTo>
                <a:cubicBezTo>
                  <a:pt x="172447" y="5077128"/>
                  <a:pt x="203951" y="5035143"/>
                  <a:pt x="205118" y="5017649"/>
                </a:cubicBezTo>
                <a:cubicBezTo>
                  <a:pt x="205118" y="5011818"/>
                  <a:pt x="205118" y="5007153"/>
                  <a:pt x="198117" y="5004820"/>
                </a:cubicBezTo>
                <a:cubicBezTo>
                  <a:pt x="161945" y="4988493"/>
                  <a:pt x="144443" y="4957004"/>
                  <a:pt x="129274" y="4923183"/>
                </a:cubicBezTo>
                <a:cubicBezTo>
                  <a:pt x="125773" y="4916185"/>
                  <a:pt x="123440" y="4910354"/>
                  <a:pt x="119939" y="4904523"/>
                </a:cubicBezTo>
                <a:cubicBezTo>
                  <a:pt x="108271" y="4885863"/>
                  <a:pt x="102437" y="4869535"/>
                  <a:pt x="110604" y="4846210"/>
                </a:cubicBezTo>
                <a:cubicBezTo>
                  <a:pt x="118772" y="4822885"/>
                  <a:pt x="105937" y="4799560"/>
                  <a:pt x="94269" y="4778567"/>
                </a:cubicBezTo>
                <a:cubicBezTo>
                  <a:pt x="89601" y="4768071"/>
                  <a:pt x="87268" y="4761074"/>
                  <a:pt x="95436" y="4750577"/>
                </a:cubicBezTo>
                <a:cubicBezTo>
                  <a:pt x="128107" y="4706260"/>
                  <a:pt x="152611" y="4657277"/>
                  <a:pt x="157278" y="4600131"/>
                </a:cubicBezTo>
                <a:cubicBezTo>
                  <a:pt x="158445" y="4591967"/>
                  <a:pt x="160778" y="4588468"/>
                  <a:pt x="168946" y="4590801"/>
                </a:cubicBezTo>
                <a:cubicBezTo>
                  <a:pt x="201618" y="4597798"/>
                  <a:pt x="222621" y="4580305"/>
                  <a:pt x="240123" y="4556980"/>
                </a:cubicBezTo>
                <a:cubicBezTo>
                  <a:pt x="248291" y="4546483"/>
                  <a:pt x="255292" y="4540652"/>
                  <a:pt x="270461" y="4547650"/>
                </a:cubicBezTo>
                <a:cubicBezTo>
                  <a:pt x="289131" y="4558146"/>
                  <a:pt x="306633" y="4548816"/>
                  <a:pt x="321802" y="4535987"/>
                </a:cubicBezTo>
                <a:cubicBezTo>
                  <a:pt x="334637" y="4525491"/>
                  <a:pt x="347472" y="4512662"/>
                  <a:pt x="360308" y="4502166"/>
                </a:cubicBezTo>
                <a:cubicBezTo>
                  <a:pt x="373143" y="4492836"/>
                  <a:pt x="384811" y="4491669"/>
                  <a:pt x="388312" y="4511496"/>
                </a:cubicBezTo>
                <a:cubicBezTo>
                  <a:pt x="388312" y="4516161"/>
                  <a:pt x="389479" y="4520826"/>
                  <a:pt x="391812" y="4525491"/>
                </a:cubicBezTo>
                <a:cubicBezTo>
                  <a:pt x="394146" y="4531322"/>
                  <a:pt x="394146" y="4540652"/>
                  <a:pt x="402314" y="4541818"/>
                </a:cubicBezTo>
                <a:cubicBezTo>
                  <a:pt x="409315" y="4541818"/>
                  <a:pt x="413982" y="4535987"/>
                  <a:pt x="417483" y="4531322"/>
                </a:cubicBezTo>
                <a:cubicBezTo>
                  <a:pt x="434985" y="4511496"/>
                  <a:pt x="441986" y="4512662"/>
                  <a:pt x="452488" y="4537153"/>
                </a:cubicBezTo>
                <a:cubicBezTo>
                  <a:pt x="454822" y="4542985"/>
                  <a:pt x="455988" y="4547650"/>
                  <a:pt x="459489" y="4552315"/>
                </a:cubicBezTo>
                <a:cubicBezTo>
                  <a:pt x="464156" y="4559312"/>
                  <a:pt x="468824" y="4565143"/>
                  <a:pt x="480492" y="4560478"/>
                </a:cubicBezTo>
                <a:cubicBezTo>
                  <a:pt x="490993" y="4554647"/>
                  <a:pt x="490993" y="4549982"/>
                  <a:pt x="488660" y="4540652"/>
                </a:cubicBezTo>
                <a:cubicBezTo>
                  <a:pt x="476991" y="4488171"/>
                  <a:pt x="489827" y="4442687"/>
                  <a:pt x="521331" y="4399536"/>
                </a:cubicBezTo>
                <a:cubicBezTo>
                  <a:pt x="540001" y="4373878"/>
                  <a:pt x="564504" y="4357550"/>
                  <a:pt x="596009" y="4352885"/>
                </a:cubicBezTo>
                <a:cubicBezTo>
                  <a:pt x="610011" y="4350553"/>
                  <a:pt x="612345" y="4345888"/>
                  <a:pt x="607677" y="4333059"/>
                </a:cubicBezTo>
                <a:cubicBezTo>
                  <a:pt x="601843" y="4317898"/>
                  <a:pt x="597176" y="4300404"/>
                  <a:pt x="586674" y="4287575"/>
                </a:cubicBezTo>
                <a:cubicBezTo>
                  <a:pt x="578506" y="4278245"/>
                  <a:pt x="580840" y="4273580"/>
                  <a:pt x="591341" y="4267749"/>
                </a:cubicBezTo>
                <a:cubicBezTo>
                  <a:pt x="613511" y="4257253"/>
                  <a:pt x="626347" y="4210603"/>
                  <a:pt x="613511" y="4189610"/>
                </a:cubicBezTo>
                <a:cubicBezTo>
                  <a:pt x="608844" y="4182613"/>
                  <a:pt x="601843" y="4182613"/>
                  <a:pt x="596009" y="4181446"/>
                </a:cubicBezTo>
                <a:cubicBezTo>
                  <a:pt x="577339" y="4176781"/>
                  <a:pt x="559837" y="4170950"/>
                  <a:pt x="545835" y="4156955"/>
                </a:cubicBezTo>
                <a:cubicBezTo>
                  <a:pt x="523665" y="4132464"/>
                  <a:pt x="530666" y="4110305"/>
                  <a:pt x="563337" y="4103308"/>
                </a:cubicBezTo>
                <a:cubicBezTo>
                  <a:pt x="572672" y="4100975"/>
                  <a:pt x="583174" y="4100975"/>
                  <a:pt x="592508" y="4098643"/>
                </a:cubicBezTo>
                <a:cubicBezTo>
                  <a:pt x="618179" y="4091645"/>
                  <a:pt x="625180" y="4079983"/>
                  <a:pt x="617012" y="4054325"/>
                </a:cubicBezTo>
                <a:cubicBezTo>
                  <a:pt x="613511" y="4041496"/>
                  <a:pt x="606510" y="4032166"/>
                  <a:pt x="599509" y="4021670"/>
                </a:cubicBezTo>
                <a:cubicBezTo>
                  <a:pt x="591341" y="4011173"/>
                  <a:pt x="584340" y="4001843"/>
                  <a:pt x="578506" y="3990181"/>
                </a:cubicBezTo>
                <a:cubicBezTo>
                  <a:pt x="573839" y="3982017"/>
                  <a:pt x="570338" y="3971521"/>
                  <a:pt x="572672" y="3961025"/>
                </a:cubicBezTo>
                <a:cubicBezTo>
                  <a:pt x="577339" y="3947030"/>
                  <a:pt x="590175" y="3956360"/>
                  <a:pt x="598343" y="3955193"/>
                </a:cubicBezTo>
                <a:cubicBezTo>
                  <a:pt x="618179" y="3950528"/>
                  <a:pt x="639182" y="3949362"/>
                  <a:pt x="655518" y="3936533"/>
                </a:cubicBezTo>
                <a:cubicBezTo>
                  <a:pt x="666019" y="3927203"/>
                  <a:pt x="668353" y="3919039"/>
                  <a:pt x="660185" y="3906211"/>
                </a:cubicBezTo>
                <a:cubicBezTo>
                  <a:pt x="648517" y="3888717"/>
                  <a:pt x="632181" y="3872389"/>
                  <a:pt x="618179" y="3857228"/>
                </a:cubicBezTo>
                <a:cubicBezTo>
                  <a:pt x="594842" y="3831571"/>
                  <a:pt x="576173" y="3805913"/>
                  <a:pt x="593675" y="3769759"/>
                </a:cubicBezTo>
                <a:cubicBezTo>
                  <a:pt x="597176" y="3760429"/>
                  <a:pt x="591341" y="3754598"/>
                  <a:pt x="586674" y="3748767"/>
                </a:cubicBezTo>
                <a:cubicBezTo>
                  <a:pt x="578506" y="3737104"/>
                  <a:pt x="565671" y="3730107"/>
                  <a:pt x="554003" y="3724275"/>
                </a:cubicBezTo>
                <a:cubicBezTo>
                  <a:pt x="535333" y="3714945"/>
                  <a:pt x="516664" y="3707948"/>
                  <a:pt x="507329" y="3686955"/>
                </a:cubicBezTo>
                <a:cubicBezTo>
                  <a:pt x="496828" y="3693953"/>
                  <a:pt x="495661" y="3705615"/>
                  <a:pt x="490993" y="3713779"/>
                </a:cubicBezTo>
                <a:cubicBezTo>
                  <a:pt x="486326" y="3721943"/>
                  <a:pt x="482826" y="3733605"/>
                  <a:pt x="469990" y="3732439"/>
                </a:cubicBezTo>
                <a:cubicBezTo>
                  <a:pt x="454822" y="3731273"/>
                  <a:pt x="439653" y="3727774"/>
                  <a:pt x="432652" y="3712613"/>
                </a:cubicBezTo>
                <a:cubicBezTo>
                  <a:pt x="425651" y="3699784"/>
                  <a:pt x="427984" y="3689288"/>
                  <a:pt x="446654" y="3690454"/>
                </a:cubicBezTo>
                <a:cubicBezTo>
                  <a:pt x="459489" y="3691620"/>
                  <a:pt x="461823" y="3683457"/>
                  <a:pt x="461823" y="3672960"/>
                </a:cubicBezTo>
                <a:cubicBezTo>
                  <a:pt x="464156" y="3643804"/>
                  <a:pt x="437319" y="3625144"/>
                  <a:pt x="410482" y="3637973"/>
                </a:cubicBezTo>
                <a:cubicBezTo>
                  <a:pt x="401147" y="3641472"/>
                  <a:pt x="392979" y="3646137"/>
                  <a:pt x="382478" y="3649635"/>
                </a:cubicBezTo>
                <a:cubicBezTo>
                  <a:pt x="370809" y="3651968"/>
                  <a:pt x="361475" y="3648469"/>
                  <a:pt x="354474" y="3637973"/>
                </a:cubicBezTo>
                <a:cubicBezTo>
                  <a:pt x="346306" y="3627477"/>
                  <a:pt x="352140" y="3619313"/>
                  <a:pt x="357974" y="3609983"/>
                </a:cubicBezTo>
                <a:cubicBezTo>
                  <a:pt x="368476" y="3593655"/>
                  <a:pt x="385978" y="3590156"/>
                  <a:pt x="403481" y="3584325"/>
                </a:cubicBezTo>
                <a:cubicBezTo>
                  <a:pt x="445487" y="3570330"/>
                  <a:pt x="445487" y="3570330"/>
                  <a:pt x="431485" y="3528345"/>
                </a:cubicBezTo>
                <a:cubicBezTo>
                  <a:pt x="418650" y="3487526"/>
                  <a:pt x="406981" y="3447874"/>
                  <a:pt x="405814" y="3405889"/>
                </a:cubicBezTo>
                <a:cubicBezTo>
                  <a:pt x="405814" y="3391894"/>
                  <a:pt x="397646" y="3390727"/>
                  <a:pt x="388312" y="3388395"/>
                </a:cubicBezTo>
                <a:cubicBezTo>
                  <a:pt x="357974" y="3380231"/>
                  <a:pt x="327636" y="3369735"/>
                  <a:pt x="296132" y="3352241"/>
                </a:cubicBezTo>
                <a:cubicBezTo>
                  <a:pt x="322969" y="3342911"/>
                  <a:pt x="346306" y="3347576"/>
                  <a:pt x="370809" y="3348742"/>
                </a:cubicBezTo>
                <a:cubicBezTo>
                  <a:pt x="422150" y="3351075"/>
                  <a:pt x="445487" y="3332415"/>
                  <a:pt x="451321" y="3286931"/>
                </a:cubicBezTo>
                <a:cubicBezTo>
                  <a:pt x="454822" y="3265938"/>
                  <a:pt x="447820" y="3254276"/>
                  <a:pt x="426817" y="3249611"/>
                </a:cubicBezTo>
                <a:cubicBezTo>
                  <a:pt x="417483" y="3247278"/>
                  <a:pt x="408148" y="3247278"/>
                  <a:pt x="399980" y="3240281"/>
                </a:cubicBezTo>
                <a:cubicBezTo>
                  <a:pt x="409315" y="3226286"/>
                  <a:pt x="424484" y="3226286"/>
                  <a:pt x="437319" y="3226286"/>
                </a:cubicBezTo>
                <a:cubicBezTo>
                  <a:pt x="451321" y="3226286"/>
                  <a:pt x="454822" y="3220455"/>
                  <a:pt x="455988" y="3208792"/>
                </a:cubicBezTo>
                <a:cubicBezTo>
                  <a:pt x="458322" y="3176137"/>
                  <a:pt x="446654" y="3149313"/>
                  <a:pt x="430318" y="3122489"/>
                </a:cubicBezTo>
                <a:cubicBezTo>
                  <a:pt x="420983" y="3107328"/>
                  <a:pt x="410482" y="3091001"/>
                  <a:pt x="401147" y="3075839"/>
                </a:cubicBezTo>
                <a:cubicBezTo>
                  <a:pt x="387145" y="3051348"/>
                  <a:pt x="382478" y="3025691"/>
                  <a:pt x="390645" y="2998867"/>
                </a:cubicBezTo>
                <a:cubicBezTo>
                  <a:pt x="397646" y="2972043"/>
                  <a:pt x="390645" y="2959214"/>
                  <a:pt x="364975" y="2949884"/>
                </a:cubicBezTo>
                <a:cubicBezTo>
                  <a:pt x="361475" y="2948718"/>
                  <a:pt x="357974" y="2948718"/>
                  <a:pt x="352140" y="2947552"/>
                </a:cubicBezTo>
                <a:cubicBezTo>
                  <a:pt x="362641" y="2928892"/>
                  <a:pt x="380144" y="2925393"/>
                  <a:pt x="395313" y="2919562"/>
                </a:cubicBezTo>
                <a:cubicBezTo>
                  <a:pt x="413982" y="2912564"/>
                  <a:pt x="427984" y="2902068"/>
                  <a:pt x="433818" y="2882242"/>
                </a:cubicBezTo>
                <a:cubicBezTo>
                  <a:pt x="439653" y="2868247"/>
                  <a:pt x="437319" y="2857750"/>
                  <a:pt x="422150" y="2851919"/>
                </a:cubicBezTo>
                <a:cubicBezTo>
                  <a:pt x="405814" y="2846088"/>
                  <a:pt x="395313" y="2837924"/>
                  <a:pt x="396480" y="2818098"/>
                </a:cubicBezTo>
                <a:cubicBezTo>
                  <a:pt x="396480" y="2799438"/>
                  <a:pt x="410482" y="2797105"/>
                  <a:pt x="424484" y="2793607"/>
                </a:cubicBezTo>
                <a:cubicBezTo>
                  <a:pt x="429151" y="2792440"/>
                  <a:pt x="437319" y="2792440"/>
                  <a:pt x="436152" y="2784277"/>
                </a:cubicBezTo>
                <a:cubicBezTo>
                  <a:pt x="436152" y="2774946"/>
                  <a:pt x="431485" y="2764450"/>
                  <a:pt x="422150" y="2762118"/>
                </a:cubicBezTo>
                <a:cubicBezTo>
                  <a:pt x="396480" y="2755120"/>
                  <a:pt x="398813" y="2738793"/>
                  <a:pt x="404648" y="2717800"/>
                </a:cubicBezTo>
                <a:cubicBezTo>
                  <a:pt x="411649" y="2686311"/>
                  <a:pt x="410482" y="2654823"/>
                  <a:pt x="401147" y="2623334"/>
                </a:cubicBezTo>
                <a:cubicBezTo>
                  <a:pt x="398813" y="2614004"/>
                  <a:pt x="397646" y="2605840"/>
                  <a:pt x="403481" y="2597676"/>
                </a:cubicBezTo>
                <a:cubicBezTo>
                  <a:pt x="418650" y="2574351"/>
                  <a:pt x="426817" y="2552192"/>
                  <a:pt x="409315" y="2525369"/>
                </a:cubicBezTo>
                <a:cubicBezTo>
                  <a:pt x="403481" y="2514872"/>
                  <a:pt x="415149" y="2509041"/>
                  <a:pt x="422150" y="2510207"/>
                </a:cubicBezTo>
                <a:cubicBezTo>
                  <a:pt x="460656" y="2518371"/>
                  <a:pt x="473491" y="2498545"/>
                  <a:pt x="475825" y="2464724"/>
                </a:cubicBezTo>
                <a:cubicBezTo>
                  <a:pt x="476991" y="2458892"/>
                  <a:pt x="481659" y="2454227"/>
                  <a:pt x="485159" y="2448396"/>
                </a:cubicBezTo>
                <a:cubicBezTo>
                  <a:pt x="503829" y="2416907"/>
                  <a:pt x="506162" y="2414575"/>
                  <a:pt x="542334" y="2422738"/>
                </a:cubicBezTo>
                <a:cubicBezTo>
                  <a:pt x="562171" y="2427403"/>
                  <a:pt x="575006" y="2425071"/>
                  <a:pt x="584340" y="2404078"/>
                </a:cubicBezTo>
                <a:cubicBezTo>
                  <a:pt x="591341" y="2388917"/>
                  <a:pt x="604177" y="2374922"/>
                  <a:pt x="622846" y="2372590"/>
                </a:cubicBezTo>
                <a:cubicBezTo>
                  <a:pt x="640349" y="2370257"/>
                  <a:pt x="641515" y="2358595"/>
                  <a:pt x="641515" y="2345766"/>
                </a:cubicBezTo>
                <a:cubicBezTo>
                  <a:pt x="641515" y="2332937"/>
                  <a:pt x="640349" y="2321275"/>
                  <a:pt x="648517" y="2310778"/>
                </a:cubicBezTo>
                <a:cubicBezTo>
                  <a:pt x="654351" y="2302615"/>
                  <a:pt x="648517" y="2296783"/>
                  <a:pt x="642682" y="2293285"/>
                </a:cubicBezTo>
                <a:cubicBezTo>
                  <a:pt x="633348" y="2289786"/>
                  <a:pt x="625180" y="2287453"/>
                  <a:pt x="615845" y="2286287"/>
                </a:cubicBezTo>
                <a:cubicBezTo>
                  <a:pt x="585507" y="2278123"/>
                  <a:pt x="584340" y="2275791"/>
                  <a:pt x="597176" y="2248967"/>
                </a:cubicBezTo>
                <a:cubicBezTo>
                  <a:pt x="603010" y="2234972"/>
                  <a:pt x="612345" y="2223309"/>
                  <a:pt x="619346" y="2210481"/>
                </a:cubicBezTo>
                <a:cubicBezTo>
                  <a:pt x="628680" y="2195319"/>
                  <a:pt x="638015" y="2180158"/>
                  <a:pt x="657851" y="2198818"/>
                </a:cubicBezTo>
                <a:cubicBezTo>
                  <a:pt x="664852" y="2204649"/>
                  <a:pt x="674187" y="2201151"/>
                  <a:pt x="676521" y="2190654"/>
                </a:cubicBezTo>
                <a:cubicBezTo>
                  <a:pt x="680021" y="2177826"/>
                  <a:pt x="684688" y="2163831"/>
                  <a:pt x="668353" y="2153334"/>
                </a:cubicBezTo>
                <a:cubicBezTo>
                  <a:pt x="667186" y="2153334"/>
                  <a:pt x="666019" y="2153334"/>
                  <a:pt x="663685" y="2152168"/>
                </a:cubicBezTo>
                <a:cubicBezTo>
                  <a:pt x="654351" y="2148669"/>
                  <a:pt x="638015" y="2156833"/>
                  <a:pt x="635681" y="2139339"/>
                </a:cubicBezTo>
                <a:cubicBezTo>
                  <a:pt x="633348" y="2123012"/>
                  <a:pt x="638015" y="2107850"/>
                  <a:pt x="648517" y="2093855"/>
                </a:cubicBezTo>
                <a:cubicBezTo>
                  <a:pt x="657851" y="2083359"/>
                  <a:pt x="670686" y="2076362"/>
                  <a:pt x="683522" y="2071697"/>
                </a:cubicBezTo>
                <a:cubicBezTo>
                  <a:pt x="694023" y="2068198"/>
                  <a:pt x="702191" y="2068198"/>
                  <a:pt x="703358" y="2082193"/>
                </a:cubicBezTo>
                <a:cubicBezTo>
                  <a:pt x="704525" y="2086858"/>
                  <a:pt x="706858" y="2091523"/>
                  <a:pt x="711526" y="2091523"/>
                </a:cubicBezTo>
                <a:cubicBezTo>
                  <a:pt x="719694" y="2091523"/>
                  <a:pt x="720860" y="2085692"/>
                  <a:pt x="720860" y="2081027"/>
                </a:cubicBezTo>
                <a:cubicBezTo>
                  <a:pt x="722027" y="2071697"/>
                  <a:pt x="722027" y="2063533"/>
                  <a:pt x="723194" y="2055369"/>
                </a:cubicBezTo>
                <a:cubicBezTo>
                  <a:pt x="726695" y="2027379"/>
                  <a:pt x="745364" y="2016883"/>
                  <a:pt x="771034" y="2027379"/>
                </a:cubicBezTo>
                <a:cubicBezTo>
                  <a:pt x="774535" y="2028545"/>
                  <a:pt x="776869" y="2029712"/>
                  <a:pt x="779202" y="2030878"/>
                </a:cubicBezTo>
                <a:cubicBezTo>
                  <a:pt x="816541" y="2050704"/>
                  <a:pt x="822375" y="2049538"/>
                  <a:pt x="839878" y="2009885"/>
                </a:cubicBezTo>
                <a:cubicBezTo>
                  <a:pt x="846879" y="1994724"/>
                  <a:pt x="855047" y="1986560"/>
                  <a:pt x="872549" y="1988893"/>
                </a:cubicBezTo>
                <a:cubicBezTo>
                  <a:pt x="879550" y="1990059"/>
                  <a:pt x="885385" y="1988893"/>
                  <a:pt x="891219" y="1987727"/>
                </a:cubicBezTo>
                <a:cubicBezTo>
                  <a:pt x="926224" y="1986560"/>
                  <a:pt x="953061" y="1973732"/>
                  <a:pt x="961229" y="1935245"/>
                </a:cubicBezTo>
                <a:cubicBezTo>
                  <a:pt x="964729" y="1921250"/>
                  <a:pt x="970564" y="1907255"/>
                  <a:pt x="979898" y="1895593"/>
                </a:cubicBezTo>
                <a:cubicBezTo>
                  <a:pt x="985733" y="1887429"/>
                  <a:pt x="995067" y="1882764"/>
                  <a:pt x="1004402" y="1886263"/>
                </a:cubicBezTo>
                <a:cubicBezTo>
                  <a:pt x="1016070" y="1889761"/>
                  <a:pt x="1011403" y="1900258"/>
                  <a:pt x="1010236" y="1908421"/>
                </a:cubicBezTo>
                <a:cubicBezTo>
                  <a:pt x="1005569" y="1959736"/>
                  <a:pt x="1005569" y="1959736"/>
                  <a:pt x="1054576" y="1949240"/>
                </a:cubicBezTo>
                <a:cubicBezTo>
                  <a:pt x="1072079" y="1945741"/>
                  <a:pt x="1088414" y="1944575"/>
                  <a:pt x="1105917" y="1948074"/>
                </a:cubicBezTo>
                <a:cubicBezTo>
                  <a:pt x="1123419" y="1952739"/>
                  <a:pt x="1137421" y="1956238"/>
                  <a:pt x="1144422" y="1978397"/>
                </a:cubicBezTo>
                <a:cubicBezTo>
                  <a:pt x="1156091" y="2009885"/>
                  <a:pt x="1200431" y="2019215"/>
                  <a:pt x="1237769" y="2001722"/>
                </a:cubicBezTo>
                <a:cubicBezTo>
                  <a:pt x="1243604" y="1999389"/>
                  <a:pt x="1248271" y="1995890"/>
                  <a:pt x="1255272" y="1992392"/>
                </a:cubicBezTo>
                <a:cubicBezTo>
                  <a:pt x="1259939" y="2019215"/>
                  <a:pt x="1266940" y="2043707"/>
                  <a:pt x="1293778" y="2055369"/>
                </a:cubicBezTo>
                <a:cubicBezTo>
                  <a:pt x="1318281" y="2065865"/>
                  <a:pt x="1341618" y="2060034"/>
                  <a:pt x="1366122" y="2055369"/>
                </a:cubicBezTo>
                <a:cubicBezTo>
                  <a:pt x="1368455" y="2062367"/>
                  <a:pt x="1363788" y="2064699"/>
                  <a:pt x="1361454" y="2068198"/>
                </a:cubicBezTo>
                <a:cubicBezTo>
                  <a:pt x="1338117" y="2093855"/>
                  <a:pt x="1347452" y="2123012"/>
                  <a:pt x="1381290" y="2133508"/>
                </a:cubicBezTo>
                <a:cubicBezTo>
                  <a:pt x="1416296" y="2144004"/>
                  <a:pt x="1416296" y="2144004"/>
                  <a:pt x="1404627" y="2178992"/>
                </a:cubicBezTo>
                <a:cubicBezTo>
                  <a:pt x="1396459" y="2203483"/>
                  <a:pt x="1410461" y="2229141"/>
                  <a:pt x="1436132" y="2232639"/>
                </a:cubicBezTo>
                <a:cubicBezTo>
                  <a:pt x="1448967" y="2234972"/>
                  <a:pt x="1450134" y="2223309"/>
                  <a:pt x="1452467" y="2215146"/>
                </a:cubicBezTo>
                <a:cubicBezTo>
                  <a:pt x="1455968" y="2201151"/>
                  <a:pt x="1458302" y="2184823"/>
                  <a:pt x="1475804" y="2180158"/>
                </a:cubicBezTo>
                <a:cubicBezTo>
                  <a:pt x="1487473" y="2177826"/>
                  <a:pt x="1495640" y="2176659"/>
                  <a:pt x="1490973" y="2194153"/>
                </a:cubicBezTo>
                <a:cubicBezTo>
                  <a:pt x="1480472" y="2238471"/>
                  <a:pt x="1492140" y="2253632"/>
                  <a:pt x="1536480" y="2257131"/>
                </a:cubicBezTo>
                <a:cubicBezTo>
                  <a:pt x="1592488" y="2261796"/>
                  <a:pt x="1640328" y="2281622"/>
                  <a:pt x="1682334" y="2317776"/>
                </a:cubicBezTo>
                <a:cubicBezTo>
                  <a:pt x="1703338" y="2336436"/>
                  <a:pt x="1725507" y="2351597"/>
                  <a:pt x="1752345" y="2360927"/>
                </a:cubicBezTo>
                <a:cubicBezTo>
                  <a:pt x="1766347" y="2365592"/>
                  <a:pt x="1779182" y="2365592"/>
                  <a:pt x="1790850" y="2355096"/>
                </a:cubicBezTo>
                <a:cubicBezTo>
                  <a:pt x="1801352" y="2345766"/>
                  <a:pt x="1814187" y="2339935"/>
                  <a:pt x="1825855" y="2351597"/>
                </a:cubicBezTo>
                <a:cubicBezTo>
                  <a:pt x="1837524" y="2364426"/>
                  <a:pt x="1824689" y="2373756"/>
                  <a:pt x="1817688" y="2380753"/>
                </a:cubicBezTo>
                <a:cubicBezTo>
                  <a:pt x="1800185" y="2398247"/>
                  <a:pt x="1799018" y="2414575"/>
                  <a:pt x="1807186" y="2436733"/>
                </a:cubicBezTo>
                <a:cubicBezTo>
                  <a:pt x="1822938" y="2481051"/>
                  <a:pt x="1831690" y="2525952"/>
                  <a:pt x="1836065" y="2571290"/>
                </a:cubicBezTo>
                <a:lnTo>
                  <a:pt x="1836900" y="2614907"/>
                </a:lnTo>
                <a:lnTo>
                  <a:pt x="2065106" y="2240082"/>
                </a:lnTo>
                <a:lnTo>
                  <a:pt x="2042723" y="2222711"/>
                </a:lnTo>
                <a:cubicBezTo>
                  <a:pt x="2031161" y="2219109"/>
                  <a:pt x="2018304" y="2219861"/>
                  <a:pt x="2003998" y="2224820"/>
                </a:cubicBezTo>
                <a:cubicBezTo>
                  <a:pt x="1999225" y="2226074"/>
                  <a:pt x="1993324" y="2233326"/>
                  <a:pt x="1989060" y="2226794"/>
                </a:cubicBezTo>
                <a:cubicBezTo>
                  <a:pt x="1984204" y="2220868"/>
                  <a:pt x="1988317" y="2214236"/>
                  <a:pt x="1993035" y="2208195"/>
                </a:cubicBezTo>
                <a:cubicBezTo>
                  <a:pt x="1993627" y="2207589"/>
                  <a:pt x="1994218" y="2206984"/>
                  <a:pt x="1994810" y="2206378"/>
                </a:cubicBezTo>
                <a:cubicBezTo>
                  <a:pt x="2006584" y="2189481"/>
                  <a:pt x="2004067" y="2178739"/>
                  <a:pt x="1985471" y="2174773"/>
                </a:cubicBezTo>
                <a:cubicBezTo>
                  <a:pt x="1968070" y="2170792"/>
                  <a:pt x="1961372" y="2160699"/>
                  <a:pt x="1958208" y="2145776"/>
                </a:cubicBezTo>
                <a:cubicBezTo>
                  <a:pt x="1953793" y="2126080"/>
                  <a:pt x="1946998" y="2107610"/>
                  <a:pt x="1928319" y="2096463"/>
                </a:cubicBezTo>
                <a:cubicBezTo>
                  <a:pt x="1919887" y="2091777"/>
                  <a:pt x="1923367" y="2082160"/>
                  <a:pt x="1926297" y="2076739"/>
                </a:cubicBezTo>
                <a:cubicBezTo>
                  <a:pt x="1936229" y="2055675"/>
                  <a:pt x="1933038" y="2038358"/>
                  <a:pt x="1919077" y="2021171"/>
                </a:cubicBezTo>
                <a:cubicBezTo>
                  <a:pt x="1910576" y="2010500"/>
                  <a:pt x="1912310" y="2005094"/>
                  <a:pt x="1927826" y="2001317"/>
                </a:cubicBezTo>
                <a:cubicBezTo>
                  <a:pt x="1960646" y="1993144"/>
                  <a:pt x="1981142" y="1954000"/>
                  <a:pt x="1968832" y="1924225"/>
                </a:cubicBezTo>
                <a:cubicBezTo>
                  <a:pt x="1966370" y="1918270"/>
                  <a:pt x="1963289" y="1910528"/>
                  <a:pt x="1955517" y="1911219"/>
                </a:cubicBezTo>
                <a:cubicBezTo>
                  <a:pt x="1947745" y="1911911"/>
                  <a:pt x="1940015" y="1916192"/>
                  <a:pt x="1938322" y="1925189"/>
                </a:cubicBezTo>
                <a:cubicBezTo>
                  <a:pt x="1936589" y="1930596"/>
                  <a:pt x="1936066" y="1937185"/>
                  <a:pt x="1934938" y="1943183"/>
                </a:cubicBezTo>
                <a:cubicBezTo>
                  <a:pt x="1934416" y="1949772"/>
                  <a:pt x="1932682" y="1955179"/>
                  <a:pt x="1926093" y="1954660"/>
                </a:cubicBezTo>
                <a:cubicBezTo>
                  <a:pt x="1918308" y="1954154"/>
                  <a:pt x="1917042" y="1948185"/>
                  <a:pt x="1916974" y="1942201"/>
                </a:cubicBezTo>
                <a:cubicBezTo>
                  <a:pt x="1916314" y="1936823"/>
                  <a:pt x="1917442" y="1930825"/>
                  <a:pt x="1917387" y="1926038"/>
                </a:cubicBezTo>
                <a:cubicBezTo>
                  <a:pt x="1917263" y="1915268"/>
                  <a:pt x="1912958" y="1905146"/>
                  <a:pt x="1901582" y="1904684"/>
                </a:cubicBezTo>
                <a:cubicBezTo>
                  <a:pt x="1892009" y="1904798"/>
                  <a:pt x="1890344" y="1916189"/>
                  <a:pt x="1889243" y="1924580"/>
                </a:cubicBezTo>
                <a:cubicBezTo>
                  <a:pt x="1888129" y="1931775"/>
                  <a:pt x="1890619" y="1940123"/>
                  <a:pt x="1887111" y="1947347"/>
                </a:cubicBezTo>
                <a:cubicBezTo>
                  <a:pt x="1882448" y="1958174"/>
                  <a:pt x="1876505" y="1961836"/>
                  <a:pt x="1867413" y="1951772"/>
                </a:cubicBezTo>
                <a:cubicBezTo>
                  <a:pt x="1854690" y="1938160"/>
                  <a:pt x="1849119" y="1922069"/>
                  <a:pt x="1845928" y="1904752"/>
                </a:cubicBezTo>
                <a:cubicBezTo>
                  <a:pt x="1841486" y="1882663"/>
                  <a:pt x="1834814" y="1874963"/>
                  <a:pt x="1812641" y="1872237"/>
                </a:cubicBezTo>
                <a:cubicBezTo>
                  <a:pt x="1804842" y="1870535"/>
                  <a:pt x="1795874" y="1871240"/>
                  <a:pt x="1787497" y="1871341"/>
                </a:cubicBezTo>
                <a:cubicBezTo>
                  <a:pt x="1783906" y="1871384"/>
                  <a:pt x="1779133" y="1872638"/>
                  <a:pt x="1777290" y="1868471"/>
                </a:cubicBezTo>
                <a:cubicBezTo>
                  <a:pt x="1774842" y="1863713"/>
                  <a:pt x="1777194" y="1860094"/>
                  <a:pt x="1780165" y="1858263"/>
                </a:cubicBezTo>
                <a:cubicBezTo>
                  <a:pt x="1793233" y="1849728"/>
                  <a:pt x="1790757" y="1842577"/>
                  <a:pt x="1780482" y="1833723"/>
                </a:cubicBezTo>
                <a:cubicBezTo>
                  <a:pt x="1767786" y="1822505"/>
                  <a:pt x="1767002" y="1806356"/>
                  <a:pt x="1768626" y="1791375"/>
                </a:cubicBezTo>
                <a:cubicBezTo>
                  <a:pt x="1769685" y="1779394"/>
                  <a:pt x="1766040" y="1774650"/>
                  <a:pt x="1754692" y="1776581"/>
                </a:cubicBezTo>
                <a:cubicBezTo>
                  <a:pt x="1748722" y="1777849"/>
                  <a:pt x="1743935" y="1777907"/>
                  <a:pt x="1740276" y="1771966"/>
                </a:cubicBezTo>
                <a:cubicBezTo>
                  <a:pt x="1734802" y="1764252"/>
                  <a:pt x="1740745" y="1760590"/>
                  <a:pt x="1743674" y="1755169"/>
                </a:cubicBezTo>
                <a:cubicBezTo>
                  <a:pt x="1745435" y="1752156"/>
                  <a:pt x="1748393" y="1749128"/>
                  <a:pt x="1750745" y="1745509"/>
                </a:cubicBezTo>
                <a:cubicBezTo>
                  <a:pt x="1764899" y="1727387"/>
                  <a:pt x="1759370" y="1714886"/>
                  <a:pt x="1735986" y="1710977"/>
                </a:cubicBezTo>
                <a:cubicBezTo>
                  <a:pt x="1732988" y="1710414"/>
                  <a:pt x="1730594" y="1710443"/>
                  <a:pt x="1728187" y="1709275"/>
                </a:cubicBezTo>
                <a:cubicBezTo>
                  <a:pt x="1722781" y="1707544"/>
                  <a:pt x="1716757" y="1704026"/>
                  <a:pt x="1717885" y="1698028"/>
                </a:cubicBezTo>
                <a:cubicBezTo>
                  <a:pt x="1718421" y="1692635"/>
                  <a:pt x="1724982" y="1690762"/>
                  <a:pt x="1729769" y="1690704"/>
                </a:cubicBezTo>
                <a:cubicBezTo>
                  <a:pt x="1734556" y="1690647"/>
                  <a:pt x="1738752" y="1691195"/>
                  <a:pt x="1743552" y="1692334"/>
                </a:cubicBezTo>
                <a:cubicBezTo>
                  <a:pt x="1751338" y="1692840"/>
                  <a:pt x="1756097" y="1690389"/>
                  <a:pt x="1757198" y="1681998"/>
                </a:cubicBezTo>
                <a:cubicBezTo>
                  <a:pt x="1760568" y="1662807"/>
                  <a:pt x="1771779" y="1648909"/>
                  <a:pt x="1783595" y="1635602"/>
                </a:cubicBezTo>
                <a:cubicBezTo>
                  <a:pt x="1797172" y="1619281"/>
                  <a:pt x="1814366" y="1605311"/>
                  <a:pt x="1825522" y="1586626"/>
                </a:cubicBezTo>
                <a:cubicBezTo>
                  <a:pt x="1829635" y="1579994"/>
                  <a:pt x="1836224" y="1580513"/>
                  <a:pt x="1841616" y="1581047"/>
                </a:cubicBezTo>
                <a:cubicBezTo>
                  <a:pt x="1859580" y="1582029"/>
                  <a:pt x="1876953" y="1583616"/>
                  <a:pt x="1886898" y="1563748"/>
                </a:cubicBezTo>
                <a:cubicBezTo>
                  <a:pt x="1889251" y="1560130"/>
                  <a:pt x="1893446" y="1560678"/>
                  <a:pt x="1897050" y="1561831"/>
                </a:cubicBezTo>
                <a:cubicBezTo>
                  <a:pt x="1915660" y="1566994"/>
                  <a:pt x="1935991" y="1565554"/>
                  <a:pt x="1955152" y="1566521"/>
                </a:cubicBezTo>
                <a:cubicBezTo>
                  <a:pt x="1984492" y="1567965"/>
                  <a:pt x="2009733" y="1577238"/>
                  <a:pt x="2025592" y="1603380"/>
                </a:cubicBezTo>
                <a:cubicBezTo>
                  <a:pt x="2032291" y="1613473"/>
                  <a:pt x="2042470" y="1613949"/>
                  <a:pt x="2052044" y="1613835"/>
                </a:cubicBezTo>
                <a:cubicBezTo>
                  <a:pt x="2074190" y="1614168"/>
                  <a:pt x="2079650" y="1620685"/>
                  <a:pt x="2076899" y="1641664"/>
                </a:cubicBezTo>
                <a:cubicBezTo>
                  <a:pt x="2072964" y="1663853"/>
                  <a:pt x="2072964" y="1663853"/>
                  <a:pt x="2096926" y="1665960"/>
                </a:cubicBezTo>
                <a:cubicBezTo>
                  <a:pt x="2102318" y="1666494"/>
                  <a:pt x="2106513" y="1667042"/>
                  <a:pt x="2106596" y="1674222"/>
                </a:cubicBezTo>
                <a:cubicBezTo>
                  <a:pt x="2108686" y="1699930"/>
                  <a:pt x="2111960" y="1724427"/>
                  <a:pt x="2112853" y="1750149"/>
                </a:cubicBezTo>
                <a:cubicBezTo>
                  <a:pt x="2114270" y="1769283"/>
                  <a:pt x="2109688" y="1787291"/>
                  <a:pt x="2099702" y="1803568"/>
                </a:cubicBezTo>
                <a:cubicBezTo>
                  <a:pt x="2093842" y="1814411"/>
                  <a:pt x="2099659" y="1852042"/>
                  <a:pt x="2108146" y="1861516"/>
                </a:cubicBezTo>
                <a:cubicBezTo>
                  <a:pt x="2111172" y="1864472"/>
                  <a:pt x="2113593" y="1866837"/>
                  <a:pt x="2118353" y="1864386"/>
                </a:cubicBezTo>
                <a:cubicBezTo>
                  <a:pt x="2145162" y="1853891"/>
                  <a:pt x="2170375" y="1860771"/>
                  <a:pt x="2195616" y="1870044"/>
                </a:cubicBezTo>
                <a:cubicBezTo>
                  <a:pt x="2201022" y="1871774"/>
                  <a:pt x="2205231" y="1873519"/>
                  <a:pt x="2210032" y="1874658"/>
                </a:cubicBezTo>
                <a:cubicBezTo>
                  <a:pt x="2225630" y="1878062"/>
                  <a:pt x="2237061" y="1883311"/>
                  <a:pt x="2245025" y="1899374"/>
                </a:cubicBezTo>
                <a:lnTo>
                  <a:pt x="2262548" y="1915785"/>
                </a:lnTo>
                <a:lnTo>
                  <a:pt x="3291650" y="225494"/>
                </a:lnTo>
                <a:lnTo>
                  <a:pt x="3646505" y="225494"/>
                </a:lnTo>
                <a:lnTo>
                  <a:pt x="3643558" y="219709"/>
                </a:lnTo>
                <a:cubicBezTo>
                  <a:pt x="3617161" y="181987"/>
                  <a:pt x="3647329" y="151808"/>
                  <a:pt x="3654871" y="121630"/>
                </a:cubicBezTo>
                <a:cubicBezTo>
                  <a:pt x="3669955" y="72590"/>
                  <a:pt x="3711437" y="68817"/>
                  <a:pt x="3752918" y="98996"/>
                </a:cubicBezTo>
                <a:cubicBezTo>
                  <a:pt x="3760460" y="102768"/>
                  <a:pt x="3764231" y="110313"/>
                  <a:pt x="3771774" y="106540"/>
                </a:cubicBezTo>
                <a:cubicBezTo>
                  <a:pt x="3798171" y="83907"/>
                  <a:pt x="3828339" y="87679"/>
                  <a:pt x="3858507" y="87679"/>
                </a:cubicBezTo>
                <a:cubicBezTo>
                  <a:pt x="3892447" y="42411"/>
                  <a:pt x="3933928" y="65045"/>
                  <a:pt x="3971639" y="80134"/>
                </a:cubicBezTo>
                <a:cubicBezTo>
                  <a:pt x="4031975" y="110313"/>
                  <a:pt x="4084770" y="102768"/>
                  <a:pt x="4137564" y="72590"/>
                </a:cubicBezTo>
                <a:cubicBezTo>
                  <a:pt x="4167733" y="53728"/>
                  <a:pt x="4190359" y="53728"/>
                  <a:pt x="4216756" y="72590"/>
                </a:cubicBezTo>
                <a:cubicBezTo>
                  <a:pt x="4216756" y="76362"/>
                  <a:pt x="4220527" y="76362"/>
                  <a:pt x="4220527" y="76362"/>
                </a:cubicBezTo>
                <a:cubicBezTo>
                  <a:pt x="4269551" y="106540"/>
                  <a:pt x="4273322" y="102768"/>
                  <a:pt x="4307261" y="57500"/>
                </a:cubicBezTo>
                <a:cubicBezTo>
                  <a:pt x="4322345" y="42411"/>
                  <a:pt x="4337430" y="27322"/>
                  <a:pt x="4360056" y="12233"/>
                </a:cubicBezTo>
                <a:cubicBezTo>
                  <a:pt x="4382682" y="916"/>
                  <a:pt x="4401537" y="916"/>
                  <a:pt x="4427934" y="16005"/>
                </a:cubicBezTo>
                <a:cubicBezTo>
                  <a:pt x="4488271" y="61273"/>
                  <a:pt x="4495813" y="61273"/>
                  <a:pt x="4556150" y="16005"/>
                </a:cubicBezTo>
                <a:cubicBezTo>
                  <a:pt x="4567463" y="7517"/>
                  <a:pt x="4574534" y="-970"/>
                  <a:pt x="4585316" y="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6484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122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CA9BD29-3335-49FC-8BD0-26E45751A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62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72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49903D-1884-4F36-ADC7-5E445863E767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050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31141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11BDD-858E-4663-871A-2B293641141B}"/>
              </a:ext>
            </a:extLst>
          </p:cNvPr>
          <p:cNvGrpSpPr/>
          <p:nvPr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2D19A9-E706-4355-967B-37AED5F69B20}"/>
              </a:ext>
            </a:extLst>
          </p:cNvPr>
          <p:cNvSpPr/>
          <p:nvPr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20A26-F482-4693-ACD6-51371EC7CC4B}"/>
              </a:ext>
            </a:extLst>
          </p:cNvPr>
          <p:cNvGrpSpPr/>
          <p:nvPr/>
        </p:nvGrpSpPr>
        <p:grpSpPr>
          <a:xfrm rot="2159485">
            <a:off x="10055501" y="296435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14329A-1A87-4CC1-B3DE-BA0FD7750868}"/>
              </a:ext>
            </a:extLst>
          </p:cNvPr>
          <p:cNvSpPr/>
          <p:nvPr/>
        </p:nvSpPr>
        <p:spPr>
          <a:xfrm>
            <a:off x="8967752" y="3381941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A123FC-02CE-41F5-8044-BF4EEF221F28}"/>
              </a:ext>
            </a:extLst>
          </p:cNvPr>
          <p:cNvSpPr/>
          <p:nvPr/>
        </p:nvSpPr>
        <p:spPr>
          <a:xfrm>
            <a:off x="3024122" y="1688320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52D0FF-E99F-49A0-B658-59855EA4A5AC}"/>
              </a:ext>
            </a:extLst>
          </p:cNvPr>
          <p:cNvGrpSpPr/>
          <p:nvPr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558D77-924C-4DCC-BFF7-E4B3731F5DA2}"/>
              </a:ext>
            </a:extLst>
          </p:cNvPr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A4F8E1-7B8C-4038-8994-541902C4B0AB}"/>
              </a:ext>
            </a:extLst>
          </p:cNvPr>
          <p:cNvSpPr/>
          <p:nvPr/>
        </p:nvSpPr>
        <p:spPr>
          <a:xfrm>
            <a:off x="3839744" y="5541765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1E7249-19DE-4C8D-8922-A84026F00998}"/>
              </a:ext>
            </a:extLst>
          </p:cNvPr>
          <p:cNvSpPr/>
          <p:nvPr/>
        </p:nvSpPr>
        <p:spPr>
          <a:xfrm>
            <a:off x="3024122" y="478558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F296A9-A09A-48BD-A24C-EBADEB320079}"/>
              </a:ext>
            </a:extLst>
          </p:cNvPr>
          <p:cNvSpPr/>
          <p:nvPr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7F4FB8-48CF-4E0D-8CB1-B2ED10FE732C}"/>
              </a:ext>
            </a:extLst>
          </p:cNvPr>
          <p:cNvSpPr/>
          <p:nvPr/>
        </p:nvSpPr>
        <p:spPr>
          <a:xfrm>
            <a:off x="6408280" y="6041992"/>
            <a:ext cx="494433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42837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1" r:id="rId3"/>
    <p:sldLayoutId id="2147483666" r:id="rId4"/>
    <p:sldLayoutId id="2147483659" r:id="rId5"/>
    <p:sldLayoutId id="2147483665" r:id="rId6"/>
    <p:sldLayoutId id="2147483667" r:id="rId7"/>
    <p:sldLayoutId id="2147483669" r:id="rId8"/>
    <p:sldLayoutId id="2147483662" r:id="rId9"/>
    <p:sldLayoutId id="2147483664" r:id="rId10"/>
    <p:sldLayoutId id="2147483663" r:id="rId11"/>
    <p:sldLayoutId id="2147483668" r:id="rId12"/>
    <p:sldLayoutId id="2147483674" r:id="rId13"/>
    <p:sldLayoutId id="2147483670" r:id="rId14"/>
    <p:sldLayoutId id="2147483672" r:id="rId15"/>
    <p:sldLayoutId id="2147483673" r:id="rId16"/>
    <p:sldLayoutId id="2147483660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3227745-A39A-4E4F-B826-03D30F35EB0D}"/>
              </a:ext>
            </a:extLst>
          </p:cNvPr>
          <p:cNvGrpSpPr/>
          <p:nvPr/>
        </p:nvGrpSpPr>
        <p:grpSpPr>
          <a:xfrm>
            <a:off x="-211043" y="242749"/>
            <a:ext cx="3451519" cy="2538224"/>
            <a:chOff x="-211043" y="242749"/>
            <a:chExt cx="3451519" cy="2538224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D98EE80-DEDE-430B-935C-DB5A307EB381}"/>
                </a:ext>
              </a:extLst>
            </p:cNvPr>
            <p:cNvGrpSpPr/>
            <p:nvPr/>
          </p:nvGrpSpPr>
          <p:grpSpPr>
            <a:xfrm rot="18821504" flipH="1">
              <a:off x="2536016" y="1987747"/>
              <a:ext cx="830987" cy="577933"/>
              <a:chOff x="5405974" y="1533288"/>
              <a:chExt cx="611040" cy="424965"/>
            </a:xfrm>
          </p:grpSpPr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BB555E24-6D38-4A4A-861D-6AF072B96FAC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id="{A7D9085C-2B58-4F88-9B08-2B2F4B0DBF73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rapezoid 117">
                <a:extLst>
                  <a:ext uri="{FF2B5EF4-FFF2-40B4-BE49-F238E27FC236}">
                    <a16:creationId xmlns:a16="http://schemas.microsoft.com/office/drawing/2014/main" id="{E698BC45-A595-4DD2-87C7-3302FA8BE798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5A89F4B4-1ED6-4282-BAE7-5107B2DD9024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id="{9DE2CED2-AEEB-4346-B8BA-39D5C9F008E3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A86DA89-BF25-4B2F-B746-19009E28529A}"/>
                </a:ext>
              </a:extLst>
            </p:cNvPr>
            <p:cNvGrpSpPr/>
            <p:nvPr/>
          </p:nvGrpSpPr>
          <p:grpSpPr>
            <a:xfrm rot="20700986">
              <a:off x="-211043" y="561627"/>
              <a:ext cx="688855" cy="2063532"/>
              <a:chOff x="391500" y="630207"/>
              <a:chExt cx="531845" cy="1593193"/>
            </a:xfrm>
          </p:grpSpPr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A31B3607-BD19-4C4C-B903-0E09D92762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E0AD24E-7646-4E0E-B33F-FBCA5E5E3A55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CDE1FC3-06F7-42CE-9911-5FEC1436C053}"/>
                </a:ext>
              </a:extLst>
            </p:cNvPr>
            <p:cNvGrpSpPr/>
            <p:nvPr/>
          </p:nvGrpSpPr>
          <p:grpSpPr>
            <a:xfrm rot="14601445">
              <a:off x="1150919" y="215556"/>
              <a:ext cx="729571" cy="2548346"/>
              <a:chOff x="391500" y="630207"/>
              <a:chExt cx="531845" cy="1593193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A650D8B-2C6F-4CAD-B6D5-FE7BDEFD4CE7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4D8DB57F-27AE-4641-A856-C26060E5CCAA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10D57C7-999C-42DA-AF11-D48981C22307}"/>
                </a:ext>
              </a:extLst>
            </p:cNvPr>
            <p:cNvSpPr/>
            <p:nvPr/>
          </p:nvSpPr>
          <p:spPr>
            <a:xfrm>
              <a:off x="182294" y="1854426"/>
              <a:ext cx="926547" cy="92654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077C34-CBAE-4645-92CD-6DF20774BB54}"/>
                </a:ext>
              </a:extLst>
            </p:cNvPr>
            <p:cNvSpPr/>
            <p:nvPr/>
          </p:nvSpPr>
          <p:spPr>
            <a:xfrm>
              <a:off x="282221" y="1954353"/>
              <a:ext cx="726695" cy="726695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7183266-7827-4E9F-84EA-469E59172608}"/>
                </a:ext>
              </a:extLst>
            </p:cNvPr>
            <p:cNvSpPr/>
            <p:nvPr/>
          </p:nvSpPr>
          <p:spPr>
            <a:xfrm>
              <a:off x="464259" y="2137337"/>
              <a:ext cx="362617" cy="360726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6CA7BCC-4553-4E37-AEA2-3EB99A1C138A}"/>
                </a:ext>
              </a:extLst>
            </p:cNvPr>
            <p:cNvSpPr/>
            <p:nvPr/>
          </p:nvSpPr>
          <p:spPr>
            <a:xfrm>
              <a:off x="585218" y="2257350"/>
              <a:ext cx="120700" cy="1207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7962633-7205-4392-AE46-2DCD52369CED}"/>
                </a:ext>
              </a:extLst>
            </p:cNvPr>
            <p:cNvGrpSpPr/>
            <p:nvPr/>
          </p:nvGrpSpPr>
          <p:grpSpPr>
            <a:xfrm rot="8720915">
              <a:off x="2465418" y="429474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F7579618-1C24-40C8-A27D-763A2EDC201E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94">
                <a:extLst>
                  <a:ext uri="{FF2B5EF4-FFF2-40B4-BE49-F238E27FC236}">
                    <a16:creationId xmlns:a16="http://schemas.microsoft.com/office/drawing/2014/main" id="{105B8F30-72EC-476F-BEF8-7534C575E875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E1A9330-7C3E-42EF-9689-A307053E150C}"/>
                </a:ext>
              </a:extLst>
            </p:cNvPr>
            <p:cNvGrpSpPr/>
            <p:nvPr/>
          </p:nvGrpSpPr>
          <p:grpSpPr>
            <a:xfrm>
              <a:off x="1986951" y="242749"/>
              <a:ext cx="770532" cy="770532"/>
              <a:chOff x="121429" y="411152"/>
              <a:chExt cx="607378" cy="60737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767F0B7-D8C1-4D35-AD36-EBAAE3837800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91E6EC7-EAD1-4E13-93D7-56F5A0CC4EDF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3822756-2E6A-4C01-B51C-7B5998A2AA43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FB5A917-5A10-4B61-AECD-DF53363D1AD8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09E326-94C9-4F3D-9DF9-72EE68F8DD51}"/>
              </a:ext>
            </a:extLst>
          </p:cNvPr>
          <p:cNvGrpSpPr/>
          <p:nvPr/>
        </p:nvGrpSpPr>
        <p:grpSpPr>
          <a:xfrm>
            <a:off x="9069470" y="2982614"/>
            <a:ext cx="3046078" cy="3734081"/>
            <a:chOff x="9087758" y="3138062"/>
            <a:chExt cx="3046078" cy="3734081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34B25F4-A622-4E94-91F2-EE926E055A3A}"/>
                </a:ext>
              </a:extLst>
            </p:cNvPr>
            <p:cNvGrpSpPr/>
            <p:nvPr/>
          </p:nvGrpSpPr>
          <p:grpSpPr>
            <a:xfrm rot="2947662" flipH="1">
              <a:off x="9383082" y="3263151"/>
              <a:ext cx="827730" cy="577552"/>
              <a:chOff x="5405974" y="1533288"/>
              <a:chExt cx="608646" cy="424685"/>
            </a:xfrm>
          </p:grpSpPr>
          <p:sp>
            <p:nvSpPr>
              <p:cNvPr id="140" name="Trapezoid 139">
                <a:extLst>
                  <a:ext uri="{FF2B5EF4-FFF2-40B4-BE49-F238E27FC236}">
                    <a16:creationId xmlns:a16="http://schemas.microsoft.com/office/drawing/2014/main" id="{8CF2E195-A136-4A42-B1B4-0B0148CDFE1A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0B124FED-97B6-4F06-9731-9D29B0561BC7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rapezoid 141">
                <a:extLst>
                  <a:ext uri="{FF2B5EF4-FFF2-40B4-BE49-F238E27FC236}">
                    <a16:creationId xmlns:a16="http://schemas.microsoft.com/office/drawing/2014/main" id="{0EA6782A-0670-41FA-9AE6-7B65C293465D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rapezoid 142">
                <a:extLst>
                  <a:ext uri="{FF2B5EF4-FFF2-40B4-BE49-F238E27FC236}">
                    <a16:creationId xmlns:a16="http://schemas.microsoft.com/office/drawing/2014/main" id="{04327686-E7B8-4F3B-9E28-57504EB680BD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>
                <a:extLst>
                  <a:ext uri="{FF2B5EF4-FFF2-40B4-BE49-F238E27FC236}">
                    <a16:creationId xmlns:a16="http://schemas.microsoft.com/office/drawing/2014/main" id="{3337CC3D-84B2-4AD8-B61E-01ED6854D66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9385788-1A56-4FAA-99BB-4D1E186F07D4}"/>
                </a:ext>
              </a:extLst>
            </p:cNvPr>
            <p:cNvGrpSpPr/>
            <p:nvPr/>
          </p:nvGrpSpPr>
          <p:grpSpPr>
            <a:xfrm rot="7415005" flipH="1">
              <a:off x="9775096" y="5495950"/>
              <a:ext cx="688855" cy="2063532"/>
              <a:chOff x="391500" y="630207"/>
              <a:chExt cx="531845" cy="1593193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21F8A59E-C6F6-4724-87EE-8E94B37F3C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A417290-EEF9-41B0-B262-7A482058F11B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D84579D-4389-4EC7-A4CB-9681E03F82B8}"/>
                </a:ext>
              </a:extLst>
            </p:cNvPr>
            <p:cNvGrpSpPr/>
            <p:nvPr/>
          </p:nvGrpSpPr>
          <p:grpSpPr>
            <a:xfrm rot="13514546" flipH="1">
              <a:off x="10293888" y="3976487"/>
              <a:ext cx="729571" cy="2548346"/>
              <a:chOff x="391500" y="630207"/>
              <a:chExt cx="531845" cy="1593193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1267AEE3-0B9A-4F04-9A01-D73730080DA0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D2EC9984-CBE1-4789-B02E-812C1985D0FD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B75C2C5-EC3E-4D2E-A7B9-0C388DE0B877}"/>
                </a:ext>
              </a:extLst>
            </p:cNvPr>
            <p:cNvGrpSpPr/>
            <p:nvPr/>
          </p:nvGrpSpPr>
          <p:grpSpPr>
            <a:xfrm rot="6515991" flipH="1">
              <a:off x="9133139" y="5347988"/>
              <a:ext cx="926547" cy="926547"/>
              <a:chOff x="121429" y="411152"/>
              <a:chExt cx="607378" cy="607378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84A35F0-BD57-4A3A-A86D-7CDC896DFDE8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D3180975-4EF8-4D47-8846-45CD19732CF1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1C7E0D0C-5A75-457A-983C-CE2B9453616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84F0334-3B67-4DB2-8E8A-153CB7F3A0E5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3406839-AC3B-4A8E-BD7B-371FF6E0EDCB}"/>
                </a:ext>
              </a:extLst>
            </p:cNvPr>
            <p:cNvGrpSpPr/>
            <p:nvPr/>
          </p:nvGrpSpPr>
          <p:grpSpPr>
            <a:xfrm rot="17832318" flipH="1">
              <a:off x="10630036" y="3483559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154" name="Trapezoid 153">
                <a:extLst>
                  <a:ext uri="{FF2B5EF4-FFF2-40B4-BE49-F238E27FC236}">
                    <a16:creationId xmlns:a16="http://schemas.microsoft.com/office/drawing/2014/main" id="{93B4A039-0226-4710-BA77-B2733CA7E982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rapezoid 94">
                <a:extLst>
                  <a:ext uri="{FF2B5EF4-FFF2-40B4-BE49-F238E27FC236}">
                    <a16:creationId xmlns:a16="http://schemas.microsoft.com/office/drawing/2014/main" id="{D036E978-CAEF-4576-83F5-B79017F86032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97DC697-5A84-461C-82D8-B044E999F46C}"/>
                </a:ext>
              </a:extLst>
            </p:cNvPr>
            <p:cNvGrpSpPr/>
            <p:nvPr/>
          </p:nvGrpSpPr>
          <p:grpSpPr>
            <a:xfrm rot="6515991" flipH="1">
              <a:off x="11363304" y="4328467"/>
              <a:ext cx="770532" cy="770532"/>
              <a:chOff x="121429" y="411152"/>
              <a:chExt cx="607378" cy="607378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A6F0CB0-F8B1-4874-BEAD-F3D7BCDCC4B5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44F3C12-B133-4331-B02E-9987EA31F24C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97E590C-DA32-413F-B669-8836D72BE73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6D5E445-5649-4117-8BBC-CD6118CE33C0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TextBox 8">
            <a:hlinkClick r:id="rId2"/>
            <a:extLst>
              <a:ext uri="{FF2B5EF4-FFF2-40B4-BE49-F238E27FC236}">
                <a16:creationId xmlns:a16="http://schemas.microsoft.com/office/drawing/2014/main" id="{971A0637-16B4-4BF3-8F88-000E4275B775}"/>
              </a:ext>
            </a:extLst>
          </p:cNvPr>
          <p:cNvSpPr txBox="1"/>
          <p:nvPr/>
        </p:nvSpPr>
        <p:spPr>
          <a:xfrm>
            <a:off x="0" y="6479634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34028A9-61BA-4857-8327-DCA59942C815}"/>
              </a:ext>
            </a:extLst>
          </p:cNvPr>
          <p:cNvSpPr txBox="1"/>
          <p:nvPr/>
        </p:nvSpPr>
        <p:spPr>
          <a:xfrm rot="787063">
            <a:off x="2690379" y="2394025"/>
            <a:ext cx="6099817" cy="1813579"/>
          </a:xfrm>
          <a:custGeom>
            <a:avLst/>
            <a:gdLst>
              <a:gd name="connsiteX0" fmla="*/ 5972478 w 6099817"/>
              <a:gd name="connsiteY0" fmla="*/ 542899 h 1813579"/>
              <a:gd name="connsiteX1" fmla="*/ 6008787 w 6099817"/>
              <a:gd name="connsiteY1" fmla="*/ 536357 h 1813579"/>
              <a:gd name="connsiteX2" fmla="*/ 6073272 w 6099817"/>
              <a:gd name="connsiteY2" fmla="*/ 562525 h 1813579"/>
              <a:gd name="connsiteX3" fmla="*/ 6099817 w 6099817"/>
              <a:gd name="connsiteY3" fmla="*/ 626631 h 1813579"/>
              <a:gd name="connsiteX4" fmla="*/ 6073271 w 6099817"/>
              <a:gd name="connsiteY4" fmla="*/ 691109 h 1813579"/>
              <a:gd name="connsiteX5" fmla="*/ 6008787 w 6099817"/>
              <a:gd name="connsiteY5" fmla="*/ 717660 h 1813579"/>
              <a:gd name="connsiteX6" fmla="*/ 5942423 w 6099817"/>
              <a:gd name="connsiteY6" fmla="*/ 691108 h 1813579"/>
              <a:gd name="connsiteX7" fmla="*/ 5915494 w 6099817"/>
              <a:gd name="connsiteY7" fmla="*/ 626631 h 1813579"/>
              <a:gd name="connsiteX8" fmla="*/ 5942423 w 6099817"/>
              <a:gd name="connsiteY8" fmla="*/ 562525 h 1813579"/>
              <a:gd name="connsiteX9" fmla="*/ 5972478 w 6099817"/>
              <a:gd name="connsiteY9" fmla="*/ 542899 h 1813579"/>
              <a:gd name="connsiteX10" fmla="*/ 1460552 w 6099817"/>
              <a:gd name="connsiteY10" fmla="*/ 1222681 h 1813579"/>
              <a:gd name="connsiteX11" fmla="*/ 1419580 w 6099817"/>
              <a:gd name="connsiteY11" fmla="*/ 1232230 h 1813579"/>
              <a:gd name="connsiteX12" fmla="*/ 1510505 w 6099817"/>
              <a:gd name="connsiteY12" fmla="*/ 1622414 h 1813579"/>
              <a:gd name="connsiteX13" fmla="*/ 1551478 w 6099817"/>
              <a:gd name="connsiteY13" fmla="*/ 1612866 h 1813579"/>
              <a:gd name="connsiteX14" fmla="*/ 1693407 w 6099817"/>
              <a:gd name="connsiteY14" fmla="*/ 1505626 h 1813579"/>
              <a:gd name="connsiteX15" fmla="*/ 1704242 w 6099817"/>
              <a:gd name="connsiteY15" fmla="*/ 1371313 h 1813579"/>
              <a:gd name="connsiteX16" fmla="*/ 1635267 w 6099817"/>
              <a:gd name="connsiteY16" fmla="*/ 1256132 h 1813579"/>
              <a:gd name="connsiteX17" fmla="*/ 1460552 w 6099817"/>
              <a:gd name="connsiteY17" fmla="*/ 1222681 h 1813579"/>
              <a:gd name="connsiteX18" fmla="*/ 3991260 w 6099817"/>
              <a:gd name="connsiteY18" fmla="*/ 619107 h 1813579"/>
              <a:gd name="connsiteX19" fmla="*/ 3957827 w 6099817"/>
              <a:gd name="connsiteY19" fmla="*/ 626898 h 1813579"/>
              <a:gd name="connsiteX20" fmla="*/ 3997820 w 6099817"/>
              <a:gd name="connsiteY20" fmla="*/ 798517 h 1813579"/>
              <a:gd name="connsiteX21" fmla="*/ 4031253 w 6099817"/>
              <a:gd name="connsiteY21" fmla="*/ 790726 h 1813579"/>
              <a:gd name="connsiteX22" fmla="*/ 4107299 w 6099817"/>
              <a:gd name="connsiteY22" fmla="*/ 748068 h 1813579"/>
              <a:gd name="connsiteX23" fmla="*/ 4119603 w 6099817"/>
              <a:gd name="connsiteY23" fmla="*/ 679401 h 1813579"/>
              <a:gd name="connsiteX24" fmla="*/ 4078330 w 6099817"/>
              <a:gd name="connsiteY24" fmla="*/ 623754 h 1813579"/>
              <a:gd name="connsiteX25" fmla="*/ 3991260 w 6099817"/>
              <a:gd name="connsiteY25" fmla="*/ 619107 h 1813579"/>
              <a:gd name="connsiteX26" fmla="*/ 5546591 w 6099817"/>
              <a:gd name="connsiteY26" fmla="*/ 251558 h 1813579"/>
              <a:gd name="connsiteX27" fmla="*/ 5408347 w 6099817"/>
              <a:gd name="connsiteY27" fmla="*/ 466855 h 1813579"/>
              <a:gd name="connsiteX28" fmla="*/ 5546591 w 6099817"/>
              <a:gd name="connsiteY28" fmla="*/ 466855 h 1813579"/>
              <a:gd name="connsiteX29" fmla="*/ 1470067 w 6099817"/>
              <a:gd name="connsiteY29" fmla="*/ 1062943 h 1813579"/>
              <a:gd name="connsiteX30" fmla="*/ 1662349 w 6099817"/>
              <a:gd name="connsiteY30" fmla="*/ 1075076 h 1813579"/>
              <a:gd name="connsiteX31" fmla="*/ 1819726 w 6099817"/>
              <a:gd name="connsiteY31" fmla="*/ 1186347 h 1813579"/>
              <a:gd name="connsiteX32" fmla="*/ 1889992 w 6099817"/>
              <a:gd name="connsiteY32" fmla="*/ 1328027 h 1813579"/>
              <a:gd name="connsiteX33" fmla="*/ 1871534 w 6099817"/>
              <a:gd name="connsiteY33" fmla="*/ 1542271 h 1813579"/>
              <a:gd name="connsiteX34" fmla="*/ 1735303 w 6099817"/>
              <a:gd name="connsiteY34" fmla="*/ 1707859 h 1813579"/>
              <a:gd name="connsiteX35" fmla="*/ 1630628 w 6099817"/>
              <a:gd name="connsiteY35" fmla="*/ 1751943 h 1813579"/>
              <a:gd name="connsiteX36" fmla="*/ 1366133 w 6099817"/>
              <a:gd name="connsiteY36" fmla="*/ 1813579 h 1813579"/>
              <a:gd name="connsiteX37" fmla="*/ 1205573 w 6099817"/>
              <a:gd name="connsiteY37" fmla="*/ 1124579 h 1813579"/>
              <a:gd name="connsiteX38" fmla="*/ 3746878 w 6099817"/>
              <a:gd name="connsiteY38" fmla="*/ 532370 h 1813579"/>
              <a:gd name="connsiteX39" fmla="*/ 4025506 w 6099817"/>
              <a:gd name="connsiteY39" fmla="*/ 467441 h 1813579"/>
              <a:gd name="connsiteX40" fmla="*/ 4223267 w 6099817"/>
              <a:gd name="connsiteY40" fmla="*/ 498520 h 1813579"/>
              <a:gd name="connsiteX41" fmla="*/ 4303063 w 6099817"/>
              <a:gd name="connsiteY41" fmla="*/ 626272 h 1813579"/>
              <a:gd name="connsiteX42" fmla="*/ 4282541 w 6099817"/>
              <a:gd name="connsiteY42" fmla="*/ 784854 h 1813579"/>
              <a:gd name="connsiteX43" fmla="*/ 4197929 w 6099817"/>
              <a:gd name="connsiteY43" fmla="*/ 855660 h 1813579"/>
              <a:gd name="connsiteX44" fmla="*/ 4480343 w 6099817"/>
              <a:gd name="connsiteY44" fmla="*/ 1087865 h 1813579"/>
              <a:gd name="connsiteX45" fmla="*/ 4257743 w 6099817"/>
              <a:gd name="connsiteY45" fmla="*/ 1139738 h 1813579"/>
              <a:gd name="connsiteX46" fmla="*/ 4024992 w 6099817"/>
              <a:gd name="connsiteY46" fmla="*/ 915118 h 1813579"/>
              <a:gd name="connsiteX47" fmla="*/ 4086628 w 6099817"/>
              <a:gd name="connsiteY47" fmla="*/ 1179613 h 1813579"/>
              <a:gd name="connsiteX48" fmla="*/ 3907438 w 6099817"/>
              <a:gd name="connsiteY48" fmla="*/ 1221370 h 1813579"/>
              <a:gd name="connsiteX49" fmla="*/ 4777601 w 6099817"/>
              <a:gd name="connsiteY49" fmla="*/ 292177 h 1813579"/>
              <a:gd name="connsiteX50" fmla="*/ 4994649 w 6099817"/>
              <a:gd name="connsiteY50" fmla="*/ 241598 h 1813579"/>
              <a:gd name="connsiteX51" fmla="*/ 4820113 w 6099817"/>
              <a:gd name="connsiteY51" fmla="*/ 659581 h 1813579"/>
              <a:gd name="connsiteX52" fmla="*/ 4897276 w 6099817"/>
              <a:gd name="connsiteY52" fmla="*/ 990705 h 1813579"/>
              <a:gd name="connsiteX53" fmla="*/ 4718084 w 6099817"/>
              <a:gd name="connsiteY53" fmla="*/ 1032463 h 1813579"/>
              <a:gd name="connsiteX54" fmla="*/ 4640921 w 6099817"/>
              <a:gd name="connsiteY54" fmla="*/ 701339 h 1813579"/>
              <a:gd name="connsiteX55" fmla="*/ 4308173 w 6099817"/>
              <a:gd name="connsiteY55" fmla="*/ 401570 h 1813579"/>
              <a:gd name="connsiteX56" fmla="*/ 4522192 w 6099817"/>
              <a:gd name="connsiteY56" fmla="*/ 351696 h 1813579"/>
              <a:gd name="connsiteX57" fmla="*/ 4696177 w 6099817"/>
              <a:gd name="connsiteY57" fmla="*/ 509119 h 1813579"/>
              <a:gd name="connsiteX58" fmla="*/ 3667070 w 6099817"/>
              <a:gd name="connsiteY58" fmla="*/ 550968 h 1813579"/>
              <a:gd name="connsiteX59" fmla="*/ 3701887 w 6099817"/>
              <a:gd name="connsiteY59" fmla="*/ 700376 h 1813579"/>
              <a:gd name="connsiteX60" fmla="*/ 3553486 w 6099817"/>
              <a:gd name="connsiteY60" fmla="*/ 734959 h 1813579"/>
              <a:gd name="connsiteX61" fmla="*/ 3679230 w 6099817"/>
              <a:gd name="connsiteY61" fmla="*/ 1274551 h 1813579"/>
              <a:gd name="connsiteX62" fmla="*/ 3500040 w 6099817"/>
              <a:gd name="connsiteY62" fmla="*/ 1316308 h 1813579"/>
              <a:gd name="connsiteX63" fmla="*/ 3374296 w 6099817"/>
              <a:gd name="connsiteY63" fmla="*/ 776715 h 1813579"/>
              <a:gd name="connsiteX64" fmla="*/ 3228421 w 6099817"/>
              <a:gd name="connsiteY64" fmla="*/ 810709 h 1813579"/>
              <a:gd name="connsiteX65" fmla="*/ 3193604 w 6099817"/>
              <a:gd name="connsiteY65" fmla="*/ 661302 h 1813579"/>
              <a:gd name="connsiteX66" fmla="*/ 2102644 w 6099817"/>
              <a:gd name="connsiteY66" fmla="*/ 915531 h 1813579"/>
              <a:gd name="connsiteX67" fmla="*/ 2189491 w 6099817"/>
              <a:gd name="connsiteY67" fmla="*/ 1288212 h 1813579"/>
              <a:gd name="connsiteX68" fmla="*/ 2206636 w 6099817"/>
              <a:gd name="connsiteY68" fmla="*/ 1354927 h 1813579"/>
              <a:gd name="connsiteX69" fmla="*/ 2293539 w 6099817"/>
              <a:gd name="connsiteY69" fmla="*/ 1437818 h 1813579"/>
              <a:gd name="connsiteX70" fmla="*/ 2349747 w 6099817"/>
              <a:gd name="connsiteY70" fmla="*/ 1436952 h 1813579"/>
              <a:gd name="connsiteX71" fmla="*/ 2437985 w 6099817"/>
              <a:gd name="connsiteY71" fmla="*/ 1368004 h 1813579"/>
              <a:gd name="connsiteX72" fmla="*/ 2432283 w 6099817"/>
              <a:gd name="connsiteY72" fmla="*/ 1231634 h 1813579"/>
              <a:gd name="connsiteX73" fmla="*/ 2345436 w 6099817"/>
              <a:gd name="connsiteY73" fmla="*/ 858953 h 1813579"/>
              <a:gd name="connsiteX74" fmla="*/ 2524626 w 6099817"/>
              <a:gd name="connsiteY74" fmla="*/ 817196 h 1813579"/>
              <a:gd name="connsiteX75" fmla="*/ 2617198 w 6099817"/>
              <a:gd name="connsiteY75" fmla="*/ 1214443 h 1813579"/>
              <a:gd name="connsiteX76" fmla="*/ 2631805 w 6099817"/>
              <a:gd name="connsiteY76" fmla="*/ 1322795 h 1813579"/>
              <a:gd name="connsiteX77" fmla="*/ 2586036 w 6099817"/>
              <a:gd name="connsiteY77" fmla="*/ 1464376 h 1813579"/>
              <a:gd name="connsiteX78" fmla="*/ 2380390 w 6099817"/>
              <a:gd name="connsiteY78" fmla="*/ 1595849 h 1813579"/>
              <a:gd name="connsiteX79" fmla="*/ 2138464 w 6099817"/>
              <a:gd name="connsiteY79" fmla="*/ 1567078 h 1813579"/>
              <a:gd name="connsiteX80" fmla="*/ 2055598 w 6099817"/>
              <a:gd name="connsiteY80" fmla="*/ 1474100 h 1813579"/>
              <a:gd name="connsiteX81" fmla="*/ 2016028 w 6099817"/>
              <a:gd name="connsiteY81" fmla="*/ 1354536 h 1813579"/>
              <a:gd name="connsiteX82" fmla="*/ 1923455 w 6099817"/>
              <a:gd name="connsiteY82" fmla="*/ 957288 h 1813579"/>
              <a:gd name="connsiteX83" fmla="*/ 2897352 w 6099817"/>
              <a:gd name="connsiteY83" fmla="*/ 712775 h 1813579"/>
              <a:gd name="connsiteX84" fmla="*/ 3128971 w 6099817"/>
              <a:gd name="connsiteY84" fmla="*/ 717872 h 1813579"/>
              <a:gd name="connsiteX85" fmla="*/ 3089758 w 6099817"/>
              <a:gd name="connsiteY85" fmla="*/ 873889 h 1813579"/>
              <a:gd name="connsiteX86" fmla="*/ 2960633 w 6099817"/>
              <a:gd name="connsiteY86" fmla="*/ 855553 h 1813579"/>
              <a:gd name="connsiteX87" fmla="*/ 2912438 w 6099817"/>
              <a:gd name="connsiteY87" fmla="*/ 882273 h 1813579"/>
              <a:gd name="connsiteX88" fmla="*/ 2897023 w 6099817"/>
              <a:gd name="connsiteY88" fmla="*/ 932872 h 1813579"/>
              <a:gd name="connsiteX89" fmla="*/ 2941874 w 6099817"/>
              <a:gd name="connsiteY89" fmla="*/ 972087 h 1813579"/>
              <a:gd name="connsiteX90" fmla="*/ 3040209 w 6099817"/>
              <a:gd name="connsiteY90" fmla="*/ 982291 h 1813579"/>
              <a:gd name="connsiteX91" fmla="*/ 3194086 w 6099817"/>
              <a:gd name="connsiteY91" fmla="*/ 1029552 h 1813579"/>
              <a:gd name="connsiteX92" fmla="*/ 3255003 w 6099817"/>
              <a:gd name="connsiteY92" fmla="*/ 1133099 h 1813579"/>
              <a:gd name="connsiteX93" fmla="*/ 3154665 w 6099817"/>
              <a:gd name="connsiteY93" fmla="*/ 1396767 h 1813579"/>
              <a:gd name="connsiteX94" fmla="*/ 3043937 w 6099817"/>
              <a:gd name="connsiteY94" fmla="*/ 1442285 h 1813579"/>
              <a:gd name="connsiteX95" fmla="*/ 2785943 w 6099817"/>
              <a:gd name="connsiteY95" fmla="*/ 1419919 h 1813579"/>
              <a:gd name="connsiteX96" fmla="*/ 2829025 w 6099817"/>
              <a:gd name="connsiteY96" fmla="*/ 1257678 h 1813579"/>
              <a:gd name="connsiteX97" fmla="*/ 3004395 w 6099817"/>
              <a:gd name="connsiteY97" fmla="*/ 1293977 h 1813579"/>
              <a:gd name="connsiteX98" fmla="*/ 3059777 w 6099817"/>
              <a:gd name="connsiteY98" fmla="*/ 1263866 h 1813579"/>
              <a:gd name="connsiteX99" fmla="*/ 3075979 w 6099817"/>
              <a:gd name="connsiteY99" fmla="*/ 1205260 h 1813579"/>
              <a:gd name="connsiteX100" fmla="*/ 3032747 w 6099817"/>
              <a:gd name="connsiteY100" fmla="*/ 1161577 h 1813579"/>
              <a:gd name="connsiteX101" fmla="*/ 2947125 w 6099817"/>
              <a:gd name="connsiteY101" fmla="*/ 1148733 h 1813579"/>
              <a:gd name="connsiteX102" fmla="*/ 2856848 w 6099817"/>
              <a:gd name="connsiteY102" fmla="*/ 1141069 h 1813579"/>
              <a:gd name="connsiteX103" fmla="*/ 2803987 w 6099817"/>
              <a:gd name="connsiteY103" fmla="*/ 1124682 h 1813579"/>
              <a:gd name="connsiteX104" fmla="*/ 2716918 w 6099817"/>
              <a:gd name="connsiteY104" fmla="*/ 1000395 h 1813579"/>
              <a:gd name="connsiteX105" fmla="*/ 2736948 w 6099817"/>
              <a:gd name="connsiteY105" fmla="*/ 828294 h 1813579"/>
              <a:gd name="connsiteX106" fmla="*/ 2897352 w 6099817"/>
              <a:gd name="connsiteY106" fmla="*/ 712775 h 1813579"/>
              <a:gd name="connsiteX107" fmla="*/ 5546591 w 6099817"/>
              <a:gd name="connsiteY107" fmla="*/ 0 h 1813579"/>
              <a:gd name="connsiteX108" fmla="*/ 5699187 w 6099817"/>
              <a:gd name="connsiteY108" fmla="*/ 0 h 1813579"/>
              <a:gd name="connsiteX109" fmla="*/ 5699187 w 6099817"/>
              <a:gd name="connsiteY109" fmla="*/ 466856 h 1813579"/>
              <a:gd name="connsiteX110" fmla="*/ 5779264 w 6099817"/>
              <a:gd name="connsiteY110" fmla="*/ 466855 h 1813579"/>
              <a:gd name="connsiteX111" fmla="*/ 5724118 w 6099817"/>
              <a:gd name="connsiteY111" fmla="*/ 602080 h 1813579"/>
              <a:gd name="connsiteX112" fmla="*/ 5699187 w 6099817"/>
              <a:gd name="connsiteY112" fmla="*/ 602080 h 1813579"/>
              <a:gd name="connsiteX113" fmla="*/ 5699187 w 6099817"/>
              <a:gd name="connsiteY113" fmla="*/ 705574 h 1813579"/>
              <a:gd name="connsiteX114" fmla="*/ 5546591 w 6099817"/>
              <a:gd name="connsiteY114" fmla="*/ 705574 h 1813579"/>
              <a:gd name="connsiteX115" fmla="*/ 5546591 w 6099817"/>
              <a:gd name="connsiteY115" fmla="*/ 602080 h 1813579"/>
              <a:gd name="connsiteX116" fmla="*/ 5254995 w 6099817"/>
              <a:gd name="connsiteY116" fmla="*/ 602080 h 1813579"/>
              <a:gd name="connsiteX117" fmla="*/ 5254995 w 6099817"/>
              <a:gd name="connsiteY117" fmla="*/ 478944 h 1813579"/>
              <a:gd name="connsiteX118" fmla="*/ 434793 w 6099817"/>
              <a:gd name="connsiteY118" fmla="*/ 805520 h 1813579"/>
              <a:gd name="connsiteX119" fmla="*/ 616970 w 6099817"/>
              <a:gd name="connsiteY119" fmla="*/ 831282 h 1813579"/>
              <a:gd name="connsiteX120" fmla="*/ 891481 w 6099817"/>
              <a:gd name="connsiteY120" fmla="*/ 1307176 h 1813579"/>
              <a:gd name="connsiteX121" fmla="*/ 952077 w 6099817"/>
              <a:gd name="connsiteY121" fmla="*/ 878670 h 1813579"/>
              <a:gd name="connsiteX122" fmla="*/ 1134256 w 6099817"/>
              <a:gd name="connsiteY122" fmla="*/ 904433 h 1813579"/>
              <a:gd name="connsiteX123" fmla="*/ 1035198 w 6099817"/>
              <a:gd name="connsiteY123" fmla="*/ 1604924 h 1813579"/>
              <a:gd name="connsiteX124" fmla="*/ 853019 w 6099817"/>
              <a:gd name="connsiteY124" fmla="*/ 1579162 h 1813579"/>
              <a:gd name="connsiteX125" fmla="*/ 578581 w 6099817"/>
              <a:gd name="connsiteY125" fmla="*/ 1102753 h 1813579"/>
              <a:gd name="connsiteX126" fmla="*/ 517912 w 6099817"/>
              <a:gd name="connsiteY126" fmla="*/ 1531774 h 1813579"/>
              <a:gd name="connsiteX127" fmla="*/ 335735 w 6099817"/>
              <a:gd name="connsiteY127" fmla="*/ 1506012 h 1813579"/>
              <a:gd name="connsiteX128" fmla="*/ 99058 w 6099817"/>
              <a:gd name="connsiteY128" fmla="*/ 758043 h 1813579"/>
              <a:gd name="connsiteX129" fmla="*/ 281236 w 6099817"/>
              <a:gd name="connsiteY129" fmla="*/ 783805 h 1813579"/>
              <a:gd name="connsiteX130" fmla="*/ 182178 w 6099817"/>
              <a:gd name="connsiteY130" fmla="*/ 1484297 h 1813579"/>
              <a:gd name="connsiteX131" fmla="*/ 0 w 6099817"/>
              <a:gd name="connsiteY131" fmla="*/ 1458535 h 181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099817" h="1813579">
                <a:moveTo>
                  <a:pt x="5972478" y="542899"/>
                </a:moveTo>
                <a:cubicBezTo>
                  <a:pt x="5983539" y="538538"/>
                  <a:pt x="5995642" y="536358"/>
                  <a:pt x="6008787" y="536357"/>
                </a:cubicBezTo>
                <a:cubicBezTo>
                  <a:pt x="6034079" y="536357"/>
                  <a:pt x="6055574" y="545079"/>
                  <a:pt x="6073272" y="562525"/>
                </a:cubicBezTo>
                <a:cubicBezTo>
                  <a:pt x="6090970" y="579971"/>
                  <a:pt x="6099817" y="601339"/>
                  <a:pt x="6099817" y="626631"/>
                </a:cubicBezTo>
                <a:cubicBezTo>
                  <a:pt x="6099817" y="651914"/>
                  <a:pt x="6090970" y="673405"/>
                  <a:pt x="6073271" y="691109"/>
                </a:cubicBezTo>
                <a:cubicBezTo>
                  <a:pt x="6055574" y="708810"/>
                  <a:pt x="6034079" y="717660"/>
                  <a:pt x="6008787" y="717660"/>
                </a:cubicBezTo>
                <a:cubicBezTo>
                  <a:pt x="5982496" y="717660"/>
                  <a:pt x="5960376" y="708810"/>
                  <a:pt x="5942423" y="691108"/>
                </a:cubicBezTo>
                <a:cubicBezTo>
                  <a:pt x="5924469" y="673405"/>
                  <a:pt x="5915494" y="651914"/>
                  <a:pt x="5915494" y="626631"/>
                </a:cubicBezTo>
                <a:cubicBezTo>
                  <a:pt x="5915494" y="601339"/>
                  <a:pt x="5924469" y="579971"/>
                  <a:pt x="5942423" y="562525"/>
                </a:cubicBezTo>
                <a:cubicBezTo>
                  <a:pt x="5951400" y="553802"/>
                  <a:pt x="5961418" y="547260"/>
                  <a:pt x="5972478" y="542899"/>
                </a:cubicBezTo>
                <a:close/>
                <a:moveTo>
                  <a:pt x="1460552" y="1222681"/>
                </a:moveTo>
                <a:lnTo>
                  <a:pt x="1419580" y="1232230"/>
                </a:lnTo>
                <a:lnTo>
                  <a:pt x="1510505" y="1622414"/>
                </a:lnTo>
                <a:lnTo>
                  <a:pt x="1551478" y="1612866"/>
                </a:lnTo>
                <a:cubicBezTo>
                  <a:pt x="1621956" y="1596441"/>
                  <a:pt x="1669266" y="1560695"/>
                  <a:pt x="1693407" y="1505626"/>
                </a:cubicBezTo>
                <a:cubicBezTo>
                  <a:pt x="1711715" y="1463654"/>
                  <a:pt x="1715327" y="1418883"/>
                  <a:pt x="1704242" y="1371313"/>
                </a:cubicBezTo>
                <a:cubicBezTo>
                  <a:pt x="1693157" y="1323745"/>
                  <a:pt x="1670164" y="1285350"/>
                  <a:pt x="1635267" y="1256132"/>
                </a:cubicBezTo>
                <a:cubicBezTo>
                  <a:pt x="1588933" y="1217488"/>
                  <a:pt x="1530692" y="1206337"/>
                  <a:pt x="1460552" y="1222681"/>
                </a:cubicBezTo>
                <a:close/>
                <a:moveTo>
                  <a:pt x="3991260" y="619107"/>
                </a:moveTo>
                <a:lnTo>
                  <a:pt x="3957827" y="626898"/>
                </a:lnTo>
                <a:lnTo>
                  <a:pt x="3997820" y="798517"/>
                </a:lnTo>
                <a:lnTo>
                  <a:pt x="4031253" y="790726"/>
                </a:lnTo>
                <a:cubicBezTo>
                  <a:pt x="4069078" y="781912"/>
                  <a:pt x="4094427" y="767692"/>
                  <a:pt x="4107299" y="748068"/>
                </a:cubicBezTo>
                <a:cubicBezTo>
                  <a:pt x="4121209" y="726782"/>
                  <a:pt x="4125310" y="703894"/>
                  <a:pt x="4119603" y="679401"/>
                </a:cubicBezTo>
                <a:cubicBezTo>
                  <a:pt x="4113896" y="654910"/>
                  <a:pt x="4100138" y="636361"/>
                  <a:pt x="4078330" y="623754"/>
                </a:cubicBezTo>
                <a:cubicBezTo>
                  <a:pt x="4057767" y="611921"/>
                  <a:pt x="4028744" y="610372"/>
                  <a:pt x="3991260" y="619107"/>
                </a:cubicBezTo>
                <a:close/>
                <a:moveTo>
                  <a:pt x="5546591" y="251558"/>
                </a:moveTo>
                <a:lnTo>
                  <a:pt x="5408347" y="466855"/>
                </a:lnTo>
                <a:lnTo>
                  <a:pt x="5546591" y="466855"/>
                </a:lnTo>
                <a:close/>
                <a:moveTo>
                  <a:pt x="1470067" y="1062943"/>
                </a:moveTo>
                <a:cubicBezTo>
                  <a:pt x="1534677" y="1047886"/>
                  <a:pt x="1598770" y="1051930"/>
                  <a:pt x="1662349" y="1075076"/>
                </a:cubicBezTo>
                <a:cubicBezTo>
                  <a:pt x="1724682" y="1097448"/>
                  <a:pt x="1777141" y="1134539"/>
                  <a:pt x="1819726" y="1186347"/>
                </a:cubicBezTo>
                <a:cubicBezTo>
                  <a:pt x="1854573" y="1229314"/>
                  <a:pt x="1877995" y="1276541"/>
                  <a:pt x="1889992" y="1328027"/>
                </a:cubicBezTo>
                <a:cubicBezTo>
                  <a:pt x="1906696" y="1399703"/>
                  <a:pt x="1900543" y="1471119"/>
                  <a:pt x="1871534" y="1542271"/>
                </a:cubicBezTo>
                <a:cubicBezTo>
                  <a:pt x="1842528" y="1613424"/>
                  <a:pt x="1797116" y="1668620"/>
                  <a:pt x="1735303" y="1707859"/>
                </a:cubicBezTo>
                <a:cubicBezTo>
                  <a:pt x="1702535" y="1728622"/>
                  <a:pt x="1667643" y="1743317"/>
                  <a:pt x="1630628" y="1751943"/>
                </a:cubicBezTo>
                <a:lnTo>
                  <a:pt x="1366133" y="1813579"/>
                </a:lnTo>
                <a:lnTo>
                  <a:pt x="1205573" y="1124579"/>
                </a:lnTo>
                <a:close/>
                <a:moveTo>
                  <a:pt x="3746878" y="532370"/>
                </a:moveTo>
                <a:lnTo>
                  <a:pt x="4025506" y="467441"/>
                </a:lnTo>
                <a:cubicBezTo>
                  <a:pt x="4106942" y="448463"/>
                  <a:pt x="4172861" y="458823"/>
                  <a:pt x="4223267" y="498520"/>
                </a:cubicBezTo>
                <a:cubicBezTo>
                  <a:pt x="4264073" y="530520"/>
                  <a:pt x="4290672" y="573103"/>
                  <a:pt x="4303063" y="626272"/>
                </a:cubicBezTo>
                <a:cubicBezTo>
                  <a:pt x="4317256" y="687180"/>
                  <a:pt x="4310416" y="740041"/>
                  <a:pt x="4282541" y="784854"/>
                </a:cubicBezTo>
                <a:cubicBezTo>
                  <a:pt x="4264733" y="813482"/>
                  <a:pt x="4236530" y="837085"/>
                  <a:pt x="4197929" y="855660"/>
                </a:cubicBezTo>
                <a:lnTo>
                  <a:pt x="4480343" y="1087865"/>
                </a:lnTo>
                <a:lnTo>
                  <a:pt x="4257743" y="1139738"/>
                </a:lnTo>
                <a:lnTo>
                  <a:pt x="4024992" y="915118"/>
                </a:lnTo>
                <a:lnTo>
                  <a:pt x="4086628" y="1179613"/>
                </a:lnTo>
                <a:lnTo>
                  <a:pt x="3907438" y="1221370"/>
                </a:lnTo>
                <a:close/>
                <a:moveTo>
                  <a:pt x="4777601" y="292177"/>
                </a:moveTo>
                <a:lnTo>
                  <a:pt x="4994649" y="241598"/>
                </a:lnTo>
                <a:lnTo>
                  <a:pt x="4820113" y="659581"/>
                </a:lnTo>
                <a:lnTo>
                  <a:pt x="4897276" y="990705"/>
                </a:lnTo>
                <a:lnTo>
                  <a:pt x="4718084" y="1032463"/>
                </a:lnTo>
                <a:lnTo>
                  <a:pt x="4640921" y="701339"/>
                </a:lnTo>
                <a:lnTo>
                  <a:pt x="4308173" y="401570"/>
                </a:lnTo>
                <a:lnTo>
                  <a:pt x="4522192" y="351696"/>
                </a:lnTo>
                <a:lnTo>
                  <a:pt x="4696177" y="509119"/>
                </a:lnTo>
                <a:close/>
                <a:moveTo>
                  <a:pt x="3667070" y="550968"/>
                </a:moveTo>
                <a:lnTo>
                  <a:pt x="3701887" y="700376"/>
                </a:lnTo>
                <a:lnTo>
                  <a:pt x="3553486" y="734959"/>
                </a:lnTo>
                <a:lnTo>
                  <a:pt x="3679230" y="1274551"/>
                </a:lnTo>
                <a:lnTo>
                  <a:pt x="3500040" y="1316308"/>
                </a:lnTo>
                <a:lnTo>
                  <a:pt x="3374296" y="776715"/>
                </a:lnTo>
                <a:lnTo>
                  <a:pt x="3228421" y="810709"/>
                </a:lnTo>
                <a:lnTo>
                  <a:pt x="3193604" y="661302"/>
                </a:lnTo>
                <a:close/>
                <a:moveTo>
                  <a:pt x="2102644" y="915531"/>
                </a:moveTo>
                <a:lnTo>
                  <a:pt x="2189491" y="1288212"/>
                </a:lnTo>
                <a:cubicBezTo>
                  <a:pt x="2196463" y="1318128"/>
                  <a:pt x="2202179" y="1340368"/>
                  <a:pt x="2206636" y="1354927"/>
                </a:cubicBezTo>
                <a:cubicBezTo>
                  <a:pt x="2220892" y="1400876"/>
                  <a:pt x="2249859" y="1428507"/>
                  <a:pt x="2293539" y="1437818"/>
                </a:cubicBezTo>
                <a:cubicBezTo>
                  <a:pt x="2311493" y="1441789"/>
                  <a:pt x="2330229" y="1441501"/>
                  <a:pt x="2349747" y="1436952"/>
                </a:cubicBezTo>
                <a:cubicBezTo>
                  <a:pt x="2393493" y="1426758"/>
                  <a:pt x="2422905" y="1403775"/>
                  <a:pt x="2437985" y="1368004"/>
                </a:cubicBezTo>
                <a:cubicBezTo>
                  <a:pt x="2449225" y="1341635"/>
                  <a:pt x="2447324" y="1296177"/>
                  <a:pt x="2432283" y="1231634"/>
                </a:cubicBezTo>
                <a:lnTo>
                  <a:pt x="2345436" y="858953"/>
                </a:lnTo>
                <a:lnTo>
                  <a:pt x="2524626" y="817196"/>
                </a:lnTo>
                <a:lnTo>
                  <a:pt x="2617198" y="1214443"/>
                </a:lnTo>
                <a:cubicBezTo>
                  <a:pt x="2626844" y="1255833"/>
                  <a:pt x="2631712" y="1291951"/>
                  <a:pt x="2631805" y="1322795"/>
                </a:cubicBezTo>
                <a:cubicBezTo>
                  <a:pt x="2631958" y="1370656"/>
                  <a:pt x="2616702" y="1417849"/>
                  <a:pt x="2586036" y="1464376"/>
                </a:cubicBezTo>
                <a:cubicBezTo>
                  <a:pt x="2542487" y="1530225"/>
                  <a:pt x="2473938" y="1574048"/>
                  <a:pt x="2380390" y="1595849"/>
                </a:cubicBezTo>
                <a:cubicBezTo>
                  <a:pt x="2285158" y="1618041"/>
                  <a:pt x="2204516" y="1608452"/>
                  <a:pt x="2138464" y="1567078"/>
                </a:cubicBezTo>
                <a:cubicBezTo>
                  <a:pt x="2103611" y="1545399"/>
                  <a:pt x="2075988" y="1514406"/>
                  <a:pt x="2055598" y="1474100"/>
                </a:cubicBezTo>
                <a:cubicBezTo>
                  <a:pt x="2041137" y="1445540"/>
                  <a:pt x="2027947" y="1405684"/>
                  <a:pt x="2016028" y="1354536"/>
                </a:cubicBezTo>
                <a:lnTo>
                  <a:pt x="1923455" y="957288"/>
                </a:lnTo>
                <a:close/>
                <a:moveTo>
                  <a:pt x="2897352" y="712775"/>
                </a:moveTo>
                <a:cubicBezTo>
                  <a:pt x="2971721" y="695444"/>
                  <a:pt x="3048928" y="697143"/>
                  <a:pt x="3128971" y="717872"/>
                </a:cubicBezTo>
                <a:lnTo>
                  <a:pt x="3089758" y="873889"/>
                </a:lnTo>
                <a:cubicBezTo>
                  <a:pt x="3043488" y="852386"/>
                  <a:pt x="3000447" y="846274"/>
                  <a:pt x="2960633" y="855553"/>
                </a:cubicBezTo>
                <a:cubicBezTo>
                  <a:pt x="2941406" y="860033"/>
                  <a:pt x="2925340" y="868941"/>
                  <a:pt x="2912438" y="882273"/>
                </a:cubicBezTo>
                <a:cubicBezTo>
                  <a:pt x="2897831" y="897430"/>
                  <a:pt x="2892694" y="914297"/>
                  <a:pt x="2897023" y="932872"/>
                </a:cubicBezTo>
                <a:cubicBezTo>
                  <a:pt x="2901272" y="951106"/>
                  <a:pt x="2916221" y="964180"/>
                  <a:pt x="2941874" y="972087"/>
                </a:cubicBezTo>
                <a:cubicBezTo>
                  <a:pt x="2953407" y="975814"/>
                  <a:pt x="2986187" y="979215"/>
                  <a:pt x="3040209" y="982291"/>
                </a:cubicBezTo>
                <a:cubicBezTo>
                  <a:pt x="3107902" y="986053"/>
                  <a:pt x="3159192" y="1001807"/>
                  <a:pt x="3194086" y="1029552"/>
                </a:cubicBezTo>
                <a:cubicBezTo>
                  <a:pt x="3224098" y="1053103"/>
                  <a:pt x="3244405" y="1087618"/>
                  <a:pt x="3255003" y="1133099"/>
                </a:cubicBezTo>
                <a:cubicBezTo>
                  <a:pt x="3282166" y="1249663"/>
                  <a:pt x="3248720" y="1337552"/>
                  <a:pt x="3154665" y="1396767"/>
                </a:cubicBezTo>
                <a:cubicBezTo>
                  <a:pt x="3121900" y="1417545"/>
                  <a:pt x="3084991" y="1432718"/>
                  <a:pt x="3043937" y="1442285"/>
                </a:cubicBezTo>
                <a:cubicBezTo>
                  <a:pt x="2957790" y="1462359"/>
                  <a:pt x="2871794" y="1454906"/>
                  <a:pt x="2785943" y="1419919"/>
                </a:cubicBezTo>
                <a:lnTo>
                  <a:pt x="2829025" y="1257678"/>
                </a:lnTo>
                <a:cubicBezTo>
                  <a:pt x="2894347" y="1293899"/>
                  <a:pt x="2952803" y="1306000"/>
                  <a:pt x="3004395" y="1293977"/>
                </a:cubicBezTo>
                <a:cubicBezTo>
                  <a:pt x="3027661" y="1288555"/>
                  <a:pt x="3046123" y="1278518"/>
                  <a:pt x="3059777" y="1263866"/>
                </a:cubicBezTo>
                <a:cubicBezTo>
                  <a:pt x="3075807" y="1247231"/>
                  <a:pt x="3081207" y="1227697"/>
                  <a:pt x="3075979" y="1205260"/>
                </a:cubicBezTo>
                <a:cubicBezTo>
                  <a:pt x="3071226" y="1184864"/>
                  <a:pt x="3056815" y="1170304"/>
                  <a:pt x="3032747" y="1161577"/>
                </a:cubicBezTo>
                <a:cubicBezTo>
                  <a:pt x="3014863" y="1154990"/>
                  <a:pt x="2986323" y="1150711"/>
                  <a:pt x="2947125" y="1148733"/>
                </a:cubicBezTo>
                <a:cubicBezTo>
                  <a:pt x="2899578" y="1145994"/>
                  <a:pt x="2869486" y="1143440"/>
                  <a:pt x="2856848" y="1141069"/>
                </a:cubicBezTo>
                <a:cubicBezTo>
                  <a:pt x="2836844" y="1137581"/>
                  <a:pt x="2819224" y="1132117"/>
                  <a:pt x="2803987" y="1124682"/>
                </a:cubicBezTo>
                <a:cubicBezTo>
                  <a:pt x="2760194" y="1102995"/>
                  <a:pt x="2731172" y="1061566"/>
                  <a:pt x="2716918" y="1000395"/>
                </a:cubicBezTo>
                <a:cubicBezTo>
                  <a:pt x="2702035" y="936533"/>
                  <a:pt x="2708712" y="879165"/>
                  <a:pt x="2736948" y="828294"/>
                </a:cubicBezTo>
                <a:cubicBezTo>
                  <a:pt x="2769852" y="768532"/>
                  <a:pt x="2823320" y="730027"/>
                  <a:pt x="2897352" y="712775"/>
                </a:cubicBezTo>
                <a:close/>
                <a:moveTo>
                  <a:pt x="5546591" y="0"/>
                </a:moveTo>
                <a:lnTo>
                  <a:pt x="5699187" y="0"/>
                </a:lnTo>
                <a:lnTo>
                  <a:pt x="5699187" y="466856"/>
                </a:lnTo>
                <a:lnTo>
                  <a:pt x="5779264" y="466855"/>
                </a:lnTo>
                <a:lnTo>
                  <a:pt x="5724118" y="602080"/>
                </a:lnTo>
                <a:lnTo>
                  <a:pt x="5699187" y="602080"/>
                </a:lnTo>
                <a:lnTo>
                  <a:pt x="5699187" y="705574"/>
                </a:lnTo>
                <a:lnTo>
                  <a:pt x="5546591" y="705574"/>
                </a:lnTo>
                <a:lnTo>
                  <a:pt x="5546591" y="602080"/>
                </a:lnTo>
                <a:lnTo>
                  <a:pt x="5254995" y="602080"/>
                </a:lnTo>
                <a:lnTo>
                  <a:pt x="5254995" y="478944"/>
                </a:lnTo>
                <a:close/>
                <a:moveTo>
                  <a:pt x="434793" y="805520"/>
                </a:moveTo>
                <a:lnTo>
                  <a:pt x="616970" y="831282"/>
                </a:lnTo>
                <a:lnTo>
                  <a:pt x="891481" y="1307176"/>
                </a:lnTo>
                <a:lnTo>
                  <a:pt x="952077" y="878670"/>
                </a:lnTo>
                <a:lnTo>
                  <a:pt x="1134256" y="904433"/>
                </a:lnTo>
                <a:lnTo>
                  <a:pt x="1035198" y="1604924"/>
                </a:lnTo>
                <a:lnTo>
                  <a:pt x="853019" y="1579162"/>
                </a:lnTo>
                <a:lnTo>
                  <a:pt x="578581" y="1102753"/>
                </a:lnTo>
                <a:lnTo>
                  <a:pt x="517912" y="1531774"/>
                </a:lnTo>
                <a:lnTo>
                  <a:pt x="335735" y="1506012"/>
                </a:lnTo>
                <a:close/>
                <a:moveTo>
                  <a:pt x="99058" y="758043"/>
                </a:moveTo>
                <a:lnTo>
                  <a:pt x="281236" y="783805"/>
                </a:lnTo>
                <a:lnTo>
                  <a:pt x="182178" y="1484297"/>
                </a:lnTo>
                <a:lnTo>
                  <a:pt x="0" y="145853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CD6C908-6459-4021-AE8E-283EF4C1ED44}"/>
              </a:ext>
            </a:extLst>
          </p:cNvPr>
          <p:cNvSpPr/>
          <p:nvPr/>
        </p:nvSpPr>
        <p:spPr>
          <a:xfrm>
            <a:off x="8831560" y="2981015"/>
            <a:ext cx="893052" cy="892469"/>
          </a:xfrm>
          <a:custGeom>
            <a:avLst/>
            <a:gdLst>
              <a:gd name="connsiteX0" fmla="*/ 446879 w 893052"/>
              <a:gd name="connsiteY0" fmla="*/ 366069 h 892469"/>
              <a:gd name="connsiteX1" fmla="*/ 367213 w 893052"/>
              <a:gd name="connsiteY1" fmla="*/ 445391 h 892469"/>
              <a:gd name="connsiteX2" fmla="*/ 446535 w 893052"/>
              <a:gd name="connsiteY2" fmla="*/ 525402 h 892469"/>
              <a:gd name="connsiteX3" fmla="*/ 526373 w 893052"/>
              <a:gd name="connsiteY3" fmla="*/ 445907 h 892469"/>
              <a:gd name="connsiteX4" fmla="*/ 446879 w 893052"/>
              <a:gd name="connsiteY4" fmla="*/ 366069 h 892469"/>
              <a:gd name="connsiteX5" fmla="*/ 447223 w 893052"/>
              <a:gd name="connsiteY5" fmla="*/ 129135 h 892469"/>
              <a:gd name="connsiteX6" fmla="*/ 763479 w 893052"/>
              <a:gd name="connsiteY6" fmla="*/ 446251 h 892469"/>
              <a:gd name="connsiteX7" fmla="*/ 446018 w 893052"/>
              <a:gd name="connsiteY7" fmla="*/ 762164 h 892469"/>
              <a:gd name="connsiteX8" fmla="*/ 130278 w 893052"/>
              <a:gd name="connsiteY8" fmla="*/ 445219 h 892469"/>
              <a:gd name="connsiteX9" fmla="*/ 447223 w 893052"/>
              <a:gd name="connsiteY9" fmla="*/ 129135 h 892469"/>
              <a:gd name="connsiteX10" fmla="*/ 446879 w 893052"/>
              <a:gd name="connsiteY10" fmla="*/ 119843 h 892469"/>
              <a:gd name="connsiteX11" fmla="*/ 120643 w 893052"/>
              <a:gd name="connsiteY11" fmla="*/ 444187 h 892469"/>
              <a:gd name="connsiteX12" fmla="*/ 446363 w 893052"/>
              <a:gd name="connsiteY12" fmla="*/ 771283 h 892469"/>
              <a:gd name="connsiteX13" fmla="*/ 772599 w 893052"/>
              <a:gd name="connsiteY13" fmla="*/ 445391 h 892469"/>
              <a:gd name="connsiteX14" fmla="*/ 446879 w 893052"/>
              <a:gd name="connsiteY14" fmla="*/ 119843 h 892469"/>
              <a:gd name="connsiteX15" fmla="*/ 500047 w 893052"/>
              <a:gd name="connsiteY15" fmla="*/ 85 h 892469"/>
              <a:gd name="connsiteX16" fmla="*/ 504692 w 893052"/>
              <a:gd name="connsiteY16" fmla="*/ 258 h 892469"/>
              <a:gd name="connsiteX17" fmla="*/ 524652 w 893052"/>
              <a:gd name="connsiteY17" fmla="*/ 21766 h 892469"/>
              <a:gd name="connsiteX18" fmla="*/ 525857 w 893052"/>
              <a:gd name="connsiteY18" fmla="*/ 61857 h 892469"/>
              <a:gd name="connsiteX19" fmla="*/ 532911 w 893052"/>
              <a:gd name="connsiteY19" fmla="*/ 73557 h 892469"/>
              <a:gd name="connsiteX20" fmla="*/ 558377 w 893052"/>
              <a:gd name="connsiteY20" fmla="*/ 80268 h 892469"/>
              <a:gd name="connsiteX21" fmla="*/ 570422 w 893052"/>
              <a:gd name="connsiteY21" fmla="*/ 73901 h 892469"/>
              <a:gd name="connsiteX22" fmla="*/ 593306 w 893052"/>
              <a:gd name="connsiteY22" fmla="*/ 37252 h 892469"/>
              <a:gd name="connsiteX23" fmla="*/ 615503 w 893052"/>
              <a:gd name="connsiteY23" fmla="*/ 29509 h 892469"/>
              <a:gd name="connsiteX24" fmla="*/ 619460 w 893052"/>
              <a:gd name="connsiteY24" fmla="*/ 30885 h 892469"/>
              <a:gd name="connsiteX25" fmla="*/ 632021 w 893052"/>
              <a:gd name="connsiteY25" fmla="*/ 55491 h 892469"/>
              <a:gd name="connsiteX26" fmla="*/ 623074 w 893052"/>
              <a:gd name="connsiteY26" fmla="*/ 94033 h 892469"/>
              <a:gd name="connsiteX27" fmla="*/ 629268 w 893052"/>
              <a:gd name="connsiteY27" fmla="*/ 110724 h 892469"/>
              <a:gd name="connsiteX28" fmla="*/ 649227 w 893052"/>
              <a:gd name="connsiteY28" fmla="*/ 121736 h 892469"/>
              <a:gd name="connsiteX29" fmla="*/ 662477 w 893052"/>
              <a:gd name="connsiteY29" fmla="*/ 118639 h 892469"/>
              <a:gd name="connsiteX30" fmla="*/ 694137 w 893052"/>
              <a:gd name="connsiteY30" fmla="*/ 89215 h 892469"/>
              <a:gd name="connsiteX31" fmla="*/ 717538 w 893052"/>
              <a:gd name="connsiteY31" fmla="*/ 87323 h 892469"/>
              <a:gd name="connsiteX32" fmla="*/ 718742 w 893052"/>
              <a:gd name="connsiteY32" fmla="*/ 88183 h 892469"/>
              <a:gd name="connsiteX33" fmla="*/ 726141 w 893052"/>
              <a:gd name="connsiteY33" fmla="*/ 117951 h 892469"/>
              <a:gd name="connsiteX34" fmla="*/ 707730 w 893052"/>
              <a:gd name="connsiteY34" fmla="*/ 152363 h 892469"/>
              <a:gd name="connsiteX35" fmla="*/ 709279 w 893052"/>
              <a:gd name="connsiteY35" fmla="*/ 168710 h 892469"/>
              <a:gd name="connsiteX36" fmla="*/ 724764 w 893052"/>
              <a:gd name="connsiteY36" fmla="*/ 184024 h 892469"/>
              <a:gd name="connsiteX37" fmla="*/ 740250 w 893052"/>
              <a:gd name="connsiteY37" fmla="*/ 185400 h 892469"/>
              <a:gd name="connsiteX38" fmla="*/ 779309 w 893052"/>
              <a:gd name="connsiteY38" fmla="*/ 164752 h 892469"/>
              <a:gd name="connsiteX39" fmla="*/ 800645 w 893052"/>
              <a:gd name="connsiteY39" fmla="*/ 169226 h 892469"/>
              <a:gd name="connsiteX40" fmla="*/ 807184 w 893052"/>
              <a:gd name="connsiteY40" fmla="*/ 178001 h 892469"/>
              <a:gd name="connsiteX41" fmla="*/ 805463 w 893052"/>
              <a:gd name="connsiteY41" fmla="*/ 197273 h 892469"/>
              <a:gd name="connsiteX42" fmla="*/ 774319 w 893052"/>
              <a:gd name="connsiteY42" fmla="*/ 230825 h 892469"/>
              <a:gd name="connsiteX43" fmla="*/ 771566 w 893052"/>
              <a:gd name="connsiteY43" fmla="*/ 244591 h 892469"/>
              <a:gd name="connsiteX44" fmla="*/ 783439 w 893052"/>
              <a:gd name="connsiteY44" fmla="*/ 265238 h 892469"/>
              <a:gd name="connsiteX45" fmla="*/ 798580 w 893052"/>
              <a:gd name="connsiteY45" fmla="*/ 270229 h 892469"/>
              <a:gd name="connsiteX46" fmla="*/ 842629 w 893052"/>
              <a:gd name="connsiteY46" fmla="*/ 260249 h 892469"/>
              <a:gd name="connsiteX47" fmla="*/ 858975 w 893052"/>
              <a:gd name="connsiteY47" fmla="*/ 267819 h 892469"/>
              <a:gd name="connsiteX48" fmla="*/ 864137 w 893052"/>
              <a:gd name="connsiteY48" fmla="*/ 279692 h 892469"/>
              <a:gd name="connsiteX49" fmla="*/ 857082 w 893052"/>
              <a:gd name="connsiteY49" fmla="*/ 298963 h 892469"/>
              <a:gd name="connsiteX50" fmla="*/ 820777 w 893052"/>
              <a:gd name="connsiteY50" fmla="*/ 321504 h 892469"/>
              <a:gd name="connsiteX51" fmla="*/ 813034 w 893052"/>
              <a:gd name="connsiteY51" fmla="*/ 338366 h 892469"/>
              <a:gd name="connsiteX52" fmla="*/ 818368 w 893052"/>
              <a:gd name="connsiteY52" fmla="*/ 357982 h 892469"/>
              <a:gd name="connsiteX53" fmla="*/ 831273 w 893052"/>
              <a:gd name="connsiteY53" fmla="*/ 367101 h 892469"/>
              <a:gd name="connsiteX54" fmla="*/ 876526 w 893052"/>
              <a:gd name="connsiteY54" fmla="*/ 368822 h 892469"/>
              <a:gd name="connsiteX55" fmla="*/ 891152 w 893052"/>
              <a:gd name="connsiteY55" fmla="*/ 380350 h 892469"/>
              <a:gd name="connsiteX56" fmla="*/ 893044 w 893052"/>
              <a:gd name="connsiteY56" fmla="*/ 394288 h 892469"/>
              <a:gd name="connsiteX57" fmla="*/ 881860 w 893052"/>
              <a:gd name="connsiteY57" fmla="*/ 410118 h 892469"/>
              <a:gd name="connsiteX58" fmla="*/ 841080 w 893052"/>
              <a:gd name="connsiteY58" fmla="*/ 422679 h 892469"/>
              <a:gd name="connsiteX59" fmla="*/ 828348 w 893052"/>
              <a:gd name="connsiteY59" fmla="*/ 438852 h 892469"/>
              <a:gd name="connsiteX60" fmla="*/ 829208 w 893052"/>
              <a:gd name="connsiteY60" fmla="*/ 460189 h 892469"/>
              <a:gd name="connsiteX61" fmla="*/ 837983 w 893052"/>
              <a:gd name="connsiteY61" fmla="*/ 469480 h 892469"/>
              <a:gd name="connsiteX62" fmla="*/ 880827 w 893052"/>
              <a:gd name="connsiteY62" fmla="*/ 482557 h 892469"/>
              <a:gd name="connsiteX63" fmla="*/ 893044 w 893052"/>
              <a:gd name="connsiteY63" fmla="*/ 499592 h 892469"/>
              <a:gd name="connsiteX64" fmla="*/ 893044 w 893052"/>
              <a:gd name="connsiteY64" fmla="*/ 502689 h 892469"/>
              <a:gd name="connsiteX65" fmla="*/ 871020 w 893052"/>
              <a:gd name="connsiteY65" fmla="*/ 524541 h 892469"/>
              <a:gd name="connsiteX66" fmla="*/ 830413 w 893052"/>
              <a:gd name="connsiteY66" fmla="*/ 525746 h 892469"/>
              <a:gd name="connsiteX67" fmla="*/ 819572 w 893052"/>
              <a:gd name="connsiteY67" fmla="*/ 532456 h 892469"/>
              <a:gd name="connsiteX68" fmla="*/ 812690 w 893052"/>
              <a:gd name="connsiteY68" fmla="*/ 557922 h 892469"/>
              <a:gd name="connsiteX69" fmla="*/ 819400 w 893052"/>
              <a:gd name="connsiteY69" fmla="*/ 570311 h 892469"/>
              <a:gd name="connsiteX70" fmla="*/ 855190 w 893052"/>
              <a:gd name="connsiteY70" fmla="*/ 592679 h 892469"/>
              <a:gd name="connsiteX71" fmla="*/ 863277 w 893052"/>
              <a:gd name="connsiteY71" fmla="*/ 615564 h 892469"/>
              <a:gd name="connsiteX72" fmla="*/ 857599 w 893052"/>
              <a:gd name="connsiteY72" fmla="*/ 627264 h 892469"/>
              <a:gd name="connsiteX73" fmla="*/ 846587 w 893052"/>
              <a:gd name="connsiteY73" fmla="*/ 632770 h 892469"/>
              <a:gd name="connsiteX74" fmla="*/ 819228 w 893052"/>
              <a:gd name="connsiteY74" fmla="*/ 626748 h 892469"/>
              <a:gd name="connsiteX75" fmla="*/ 796860 w 893052"/>
              <a:gd name="connsiteY75" fmla="*/ 621586 h 892469"/>
              <a:gd name="connsiteX76" fmla="*/ 785159 w 893052"/>
              <a:gd name="connsiteY76" fmla="*/ 625200 h 892469"/>
              <a:gd name="connsiteX77" fmla="*/ 771050 w 893052"/>
              <a:gd name="connsiteY77" fmla="*/ 650493 h 892469"/>
              <a:gd name="connsiteX78" fmla="*/ 774491 w 893052"/>
              <a:gd name="connsiteY78" fmla="*/ 661333 h 892469"/>
              <a:gd name="connsiteX79" fmla="*/ 804603 w 893052"/>
              <a:gd name="connsiteY79" fmla="*/ 693682 h 892469"/>
              <a:gd name="connsiteX80" fmla="*/ 806495 w 893052"/>
              <a:gd name="connsiteY80" fmla="*/ 715878 h 892469"/>
              <a:gd name="connsiteX81" fmla="*/ 805291 w 893052"/>
              <a:gd name="connsiteY81" fmla="*/ 717599 h 892469"/>
              <a:gd name="connsiteX82" fmla="*/ 775007 w 893052"/>
              <a:gd name="connsiteY82" fmla="*/ 725170 h 892469"/>
              <a:gd name="connsiteX83" fmla="*/ 740078 w 893052"/>
              <a:gd name="connsiteY83" fmla="*/ 706586 h 892469"/>
              <a:gd name="connsiteX84" fmla="*/ 726485 w 893052"/>
              <a:gd name="connsiteY84" fmla="*/ 707103 h 892469"/>
              <a:gd name="connsiteX85" fmla="*/ 708762 w 893052"/>
              <a:gd name="connsiteY85" fmla="*/ 724481 h 892469"/>
              <a:gd name="connsiteX86" fmla="*/ 707902 w 893052"/>
              <a:gd name="connsiteY86" fmla="*/ 739451 h 892469"/>
              <a:gd name="connsiteX87" fmla="*/ 728550 w 893052"/>
              <a:gd name="connsiteY87" fmla="*/ 778510 h 892469"/>
              <a:gd name="connsiteX88" fmla="*/ 725109 w 893052"/>
              <a:gd name="connsiteY88" fmla="*/ 798814 h 892469"/>
              <a:gd name="connsiteX89" fmla="*/ 721667 w 893052"/>
              <a:gd name="connsiteY89" fmla="*/ 801911 h 892469"/>
              <a:gd name="connsiteX90" fmla="*/ 692072 w 893052"/>
              <a:gd name="connsiteY90" fmla="*/ 800878 h 892469"/>
              <a:gd name="connsiteX91" fmla="*/ 663165 w 893052"/>
              <a:gd name="connsiteY91" fmla="*/ 773864 h 892469"/>
              <a:gd name="connsiteX92" fmla="*/ 648367 w 893052"/>
              <a:gd name="connsiteY92" fmla="*/ 770939 h 892469"/>
              <a:gd name="connsiteX93" fmla="*/ 628063 w 893052"/>
              <a:gd name="connsiteY93" fmla="*/ 782467 h 892469"/>
              <a:gd name="connsiteX94" fmla="*/ 623074 w 893052"/>
              <a:gd name="connsiteY94" fmla="*/ 797609 h 892469"/>
              <a:gd name="connsiteX95" fmla="*/ 633398 w 893052"/>
              <a:gd name="connsiteY95" fmla="*/ 842690 h 892469"/>
              <a:gd name="connsiteX96" fmla="*/ 626687 w 893052"/>
              <a:gd name="connsiteY96" fmla="*/ 857660 h 892469"/>
              <a:gd name="connsiteX97" fmla="*/ 613954 w 893052"/>
              <a:gd name="connsiteY97" fmla="*/ 863338 h 892469"/>
              <a:gd name="connsiteX98" fmla="*/ 594511 w 893052"/>
              <a:gd name="connsiteY98" fmla="*/ 856456 h 892469"/>
              <a:gd name="connsiteX99" fmla="*/ 571970 w 893052"/>
              <a:gd name="connsiteY99" fmla="*/ 820150 h 892469"/>
              <a:gd name="connsiteX100" fmla="*/ 555108 w 893052"/>
              <a:gd name="connsiteY100" fmla="*/ 812235 h 892469"/>
              <a:gd name="connsiteX101" fmla="*/ 537041 w 893052"/>
              <a:gd name="connsiteY101" fmla="*/ 817053 h 892469"/>
              <a:gd name="connsiteX102" fmla="*/ 526029 w 893052"/>
              <a:gd name="connsiteY102" fmla="*/ 832022 h 892469"/>
              <a:gd name="connsiteX103" fmla="*/ 524824 w 893052"/>
              <a:gd name="connsiteY103" fmla="*/ 872630 h 892469"/>
              <a:gd name="connsiteX104" fmla="*/ 509166 w 893052"/>
              <a:gd name="connsiteY104" fmla="*/ 891213 h 892469"/>
              <a:gd name="connsiteX105" fmla="*/ 499359 w 893052"/>
              <a:gd name="connsiteY105" fmla="*/ 892417 h 892469"/>
              <a:gd name="connsiteX106" fmla="*/ 483529 w 893052"/>
              <a:gd name="connsiteY106" fmla="*/ 881749 h 892469"/>
              <a:gd name="connsiteX107" fmla="*/ 470280 w 893052"/>
              <a:gd name="connsiteY107" fmla="*/ 838561 h 892469"/>
              <a:gd name="connsiteX108" fmla="*/ 457891 w 893052"/>
              <a:gd name="connsiteY108" fmla="*/ 827893 h 892469"/>
              <a:gd name="connsiteX109" fmla="*/ 435178 w 893052"/>
              <a:gd name="connsiteY109" fmla="*/ 828065 h 892469"/>
              <a:gd name="connsiteX110" fmla="*/ 424166 w 893052"/>
              <a:gd name="connsiteY110" fmla="*/ 837528 h 892469"/>
              <a:gd name="connsiteX111" fmla="*/ 411605 w 893052"/>
              <a:gd name="connsiteY111" fmla="*/ 878308 h 892469"/>
              <a:gd name="connsiteX112" fmla="*/ 390441 w 893052"/>
              <a:gd name="connsiteY112" fmla="*/ 891901 h 892469"/>
              <a:gd name="connsiteX113" fmla="*/ 369105 w 893052"/>
              <a:gd name="connsiteY113" fmla="*/ 867812 h 892469"/>
              <a:gd name="connsiteX114" fmla="*/ 368073 w 893052"/>
              <a:gd name="connsiteY114" fmla="*/ 830818 h 892469"/>
              <a:gd name="connsiteX115" fmla="*/ 360330 w 893052"/>
              <a:gd name="connsiteY115" fmla="*/ 818429 h 892469"/>
              <a:gd name="connsiteX116" fmla="*/ 335208 w 893052"/>
              <a:gd name="connsiteY116" fmla="*/ 812063 h 892469"/>
              <a:gd name="connsiteX117" fmla="*/ 323164 w 893052"/>
              <a:gd name="connsiteY117" fmla="*/ 818429 h 892469"/>
              <a:gd name="connsiteX118" fmla="*/ 300279 w 893052"/>
              <a:gd name="connsiteY118" fmla="*/ 855079 h 892469"/>
              <a:gd name="connsiteX119" fmla="*/ 278943 w 893052"/>
              <a:gd name="connsiteY119" fmla="*/ 862822 h 892469"/>
              <a:gd name="connsiteX120" fmla="*/ 277394 w 893052"/>
              <a:gd name="connsiteY120" fmla="*/ 862306 h 892469"/>
              <a:gd name="connsiteX121" fmla="*/ 261908 w 893052"/>
              <a:gd name="connsiteY121" fmla="*/ 835291 h 892469"/>
              <a:gd name="connsiteX122" fmla="*/ 270684 w 893052"/>
              <a:gd name="connsiteY122" fmla="*/ 797265 h 892469"/>
              <a:gd name="connsiteX123" fmla="*/ 265006 w 893052"/>
              <a:gd name="connsiteY123" fmla="*/ 781779 h 892469"/>
              <a:gd name="connsiteX124" fmla="*/ 246594 w 893052"/>
              <a:gd name="connsiteY124" fmla="*/ 771111 h 892469"/>
              <a:gd name="connsiteX125" fmla="*/ 229904 w 893052"/>
              <a:gd name="connsiteY125" fmla="*/ 774208 h 892469"/>
              <a:gd name="connsiteX126" fmla="*/ 198761 w 893052"/>
              <a:gd name="connsiteY126" fmla="*/ 803287 h 892469"/>
              <a:gd name="connsiteX127" fmla="*/ 176908 w 893052"/>
              <a:gd name="connsiteY127" fmla="*/ 805352 h 892469"/>
              <a:gd name="connsiteX128" fmla="*/ 173811 w 893052"/>
              <a:gd name="connsiteY128" fmla="*/ 803287 h 892469"/>
              <a:gd name="connsiteX129" fmla="*/ 166928 w 893052"/>
              <a:gd name="connsiteY129" fmla="*/ 774552 h 892469"/>
              <a:gd name="connsiteX130" fmla="*/ 185511 w 893052"/>
              <a:gd name="connsiteY130" fmla="*/ 739623 h 892469"/>
              <a:gd name="connsiteX131" fmla="*/ 184135 w 893052"/>
              <a:gd name="connsiteY131" fmla="*/ 723277 h 892469"/>
              <a:gd name="connsiteX132" fmla="*/ 168649 w 893052"/>
              <a:gd name="connsiteY132" fmla="*/ 707963 h 892469"/>
              <a:gd name="connsiteX133" fmla="*/ 152647 w 893052"/>
              <a:gd name="connsiteY133" fmla="*/ 706758 h 892469"/>
              <a:gd name="connsiteX134" fmla="*/ 113932 w 893052"/>
              <a:gd name="connsiteY134" fmla="*/ 727235 h 892469"/>
              <a:gd name="connsiteX135" fmla="*/ 92768 w 893052"/>
              <a:gd name="connsiteY135" fmla="*/ 723277 h 892469"/>
              <a:gd name="connsiteX136" fmla="*/ 91392 w 893052"/>
              <a:gd name="connsiteY136" fmla="*/ 721728 h 892469"/>
              <a:gd name="connsiteX137" fmla="*/ 92252 w 893052"/>
              <a:gd name="connsiteY137" fmla="*/ 690068 h 892469"/>
              <a:gd name="connsiteX138" fmla="*/ 118234 w 893052"/>
              <a:gd name="connsiteY138" fmla="*/ 662366 h 892469"/>
              <a:gd name="connsiteX139" fmla="*/ 121331 w 893052"/>
              <a:gd name="connsiteY139" fmla="*/ 647224 h 892469"/>
              <a:gd name="connsiteX140" fmla="*/ 109459 w 893052"/>
              <a:gd name="connsiteY140" fmla="*/ 626576 h 892469"/>
              <a:gd name="connsiteX141" fmla="*/ 94489 w 893052"/>
              <a:gd name="connsiteY141" fmla="*/ 622274 h 892469"/>
              <a:gd name="connsiteX142" fmla="*/ 56979 w 893052"/>
              <a:gd name="connsiteY142" fmla="*/ 630878 h 892469"/>
              <a:gd name="connsiteX143" fmla="*/ 51989 w 893052"/>
              <a:gd name="connsiteY143" fmla="*/ 632082 h 892469"/>
              <a:gd name="connsiteX144" fmla="*/ 33406 w 893052"/>
              <a:gd name="connsiteY144" fmla="*/ 622963 h 892469"/>
              <a:gd name="connsiteX145" fmla="*/ 29104 w 893052"/>
              <a:gd name="connsiteY145" fmla="*/ 612983 h 892469"/>
              <a:gd name="connsiteX146" fmla="*/ 35987 w 893052"/>
              <a:gd name="connsiteY146" fmla="*/ 593539 h 892469"/>
              <a:gd name="connsiteX147" fmla="*/ 71260 w 893052"/>
              <a:gd name="connsiteY147" fmla="*/ 571515 h 892469"/>
              <a:gd name="connsiteX148" fmla="*/ 79691 w 893052"/>
              <a:gd name="connsiteY148" fmla="*/ 551728 h 892469"/>
              <a:gd name="connsiteX149" fmla="*/ 74357 w 893052"/>
              <a:gd name="connsiteY149" fmla="*/ 533833 h 892469"/>
              <a:gd name="connsiteX150" fmla="*/ 61452 w 893052"/>
              <a:gd name="connsiteY150" fmla="*/ 525229 h 892469"/>
              <a:gd name="connsiteX151" fmla="*/ 19813 w 893052"/>
              <a:gd name="connsiteY151" fmla="*/ 524025 h 892469"/>
              <a:gd name="connsiteX152" fmla="*/ 1230 w 893052"/>
              <a:gd name="connsiteY152" fmla="*/ 508367 h 892469"/>
              <a:gd name="connsiteX153" fmla="*/ 541 w 893052"/>
              <a:gd name="connsiteY153" fmla="*/ 504754 h 892469"/>
              <a:gd name="connsiteX154" fmla="*/ 16199 w 893052"/>
              <a:gd name="connsiteY154" fmla="*/ 481009 h 892469"/>
              <a:gd name="connsiteX155" fmla="*/ 53537 w 893052"/>
              <a:gd name="connsiteY155" fmla="*/ 469652 h 892469"/>
              <a:gd name="connsiteX156" fmla="*/ 64722 w 893052"/>
              <a:gd name="connsiteY156" fmla="*/ 457091 h 892469"/>
              <a:gd name="connsiteX157" fmla="*/ 64205 w 893052"/>
              <a:gd name="connsiteY157" fmla="*/ 433174 h 892469"/>
              <a:gd name="connsiteX158" fmla="*/ 55430 w 893052"/>
              <a:gd name="connsiteY158" fmla="*/ 423367 h 892469"/>
              <a:gd name="connsiteX159" fmla="*/ 15683 w 893052"/>
              <a:gd name="connsiteY159" fmla="*/ 411150 h 892469"/>
              <a:gd name="connsiteX160" fmla="*/ 541 w 893052"/>
              <a:gd name="connsiteY160" fmla="*/ 389126 h 892469"/>
              <a:gd name="connsiteX161" fmla="*/ 2090 w 893052"/>
              <a:gd name="connsiteY161" fmla="*/ 380006 h 892469"/>
              <a:gd name="connsiteX162" fmla="*/ 16371 w 893052"/>
              <a:gd name="connsiteY162" fmla="*/ 368650 h 892469"/>
              <a:gd name="connsiteX163" fmla="*/ 54914 w 893052"/>
              <a:gd name="connsiteY163" fmla="*/ 367445 h 892469"/>
              <a:gd name="connsiteX164" fmla="*/ 60592 w 893052"/>
              <a:gd name="connsiteY164" fmla="*/ 367273 h 892469"/>
              <a:gd name="connsiteX165" fmla="*/ 75906 w 893052"/>
              <a:gd name="connsiteY165" fmla="*/ 355229 h 892469"/>
              <a:gd name="connsiteX166" fmla="*/ 80379 w 893052"/>
              <a:gd name="connsiteY166" fmla="*/ 338194 h 892469"/>
              <a:gd name="connsiteX167" fmla="*/ 73153 w 893052"/>
              <a:gd name="connsiteY167" fmla="*/ 322020 h 892469"/>
              <a:gd name="connsiteX168" fmla="*/ 37879 w 893052"/>
              <a:gd name="connsiteY168" fmla="*/ 299996 h 892469"/>
              <a:gd name="connsiteX169" fmla="*/ 29964 w 893052"/>
              <a:gd name="connsiteY169" fmla="*/ 277455 h 892469"/>
              <a:gd name="connsiteX170" fmla="*/ 34954 w 893052"/>
              <a:gd name="connsiteY170" fmla="*/ 266615 h 892469"/>
              <a:gd name="connsiteX171" fmla="*/ 50440 w 893052"/>
              <a:gd name="connsiteY171" fmla="*/ 260077 h 892469"/>
              <a:gd name="connsiteX172" fmla="*/ 94489 w 893052"/>
              <a:gd name="connsiteY172" fmla="*/ 270229 h 892469"/>
              <a:gd name="connsiteX173" fmla="*/ 110491 w 893052"/>
              <a:gd name="connsiteY173" fmla="*/ 264894 h 892469"/>
              <a:gd name="connsiteX174" fmla="*/ 121331 w 893052"/>
              <a:gd name="connsiteY174" fmla="*/ 245967 h 892469"/>
              <a:gd name="connsiteX175" fmla="*/ 118234 w 893052"/>
              <a:gd name="connsiteY175" fmla="*/ 229793 h 892469"/>
              <a:gd name="connsiteX176" fmla="*/ 88983 w 893052"/>
              <a:gd name="connsiteY176" fmla="*/ 198649 h 892469"/>
              <a:gd name="connsiteX177" fmla="*/ 87262 w 893052"/>
              <a:gd name="connsiteY177" fmla="*/ 176453 h 892469"/>
              <a:gd name="connsiteX178" fmla="*/ 90187 w 893052"/>
              <a:gd name="connsiteY178" fmla="*/ 172151 h 892469"/>
              <a:gd name="connsiteX179" fmla="*/ 116685 w 893052"/>
              <a:gd name="connsiteY179" fmla="*/ 166301 h 892469"/>
              <a:gd name="connsiteX180" fmla="*/ 152475 w 893052"/>
              <a:gd name="connsiteY180" fmla="*/ 185400 h 892469"/>
              <a:gd name="connsiteX181" fmla="*/ 169337 w 893052"/>
              <a:gd name="connsiteY181" fmla="*/ 183852 h 892469"/>
              <a:gd name="connsiteX182" fmla="*/ 183791 w 893052"/>
              <a:gd name="connsiteY182" fmla="*/ 169570 h 892469"/>
              <a:gd name="connsiteX183" fmla="*/ 185684 w 893052"/>
              <a:gd name="connsiteY183" fmla="*/ 152363 h 892469"/>
              <a:gd name="connsiteX184" fmla="*/ 164864 w 893052"/>
              <a:gd name="connsiteY184" fmla="*/ 113305 h 892469"/>
              <a:gd name="connsiteX185" fmla="*/ 168477 w 893052"/>
              <a:gd name="connsiteY185" fmla="*/ 93517 h 892469"/>
              <a:gd name="connsiteX186" fmla="*/ 179317 w 893052"/>
              <a:gd name="connsiteY186" fmla="*/ 85430 h 892469"/>
              <a:gd name="connsiteX187" fmla="*/ 196868 w 893052"/>
              <a:gd name="connsiteY187" fmla="*/ 87323 h 892469"/>
              <a:gd name="connsiteX188" fmla="*/ 226635 w 893052"/>
              <a:gd name="connsiteY188" fmla="*/ 115025 h 892469"/>
              <a:gd name="connsiteX189" fmla="*/ 251757 w 893052"/>
              <a:gd name="connsiteY189" fmla="*/ 118639 h 892469"/>
              <a:gd name="connsiteX190" fmla="*/ 265866 w 893052"/>
              <a:gd name="connsiteY190" fmla="*/ 109863 h 892469"/>
              <a:gd name="connsiteX191" fmla="*/ 270684 w 893052"/>
              <a:gd name="connsiteY191" fmla="*/ 95066 h 892469"/>
              <a:gd name="connsiteX192" fmla="*/ 260704 w 893052"/>
              <a:gd name="connsiteY192" fmla="*/ 52049 h 892469"/>
              <a:gd name="connsiteX193" fmla="*/ 269135 w 893052"/>
              <a:gd name="connsiteY193" fmla="*/ 33638 h 892469"/>
              <a:gd name="connsiteX194" fmla="*/ 280664 w 893052"/>
              <a:gd name="connsiteY194" fmla="*/ 28820 h 892469"/>
              <a:gd name="connsiteX195" fmla="*/ 298903 w 893052"/>
              <a:gd name="connsiteY195" fmla="*/ 35359 h 892469"/>
              <a:gd name="connsiteX196" fmla="*/ 321959 w 893052"/>
              <a:gd name="connsiteY196" fmla="*/ 72525 h 892469"/>
              <a:gd name="connsiteX197" fmla="*/ 337961 w 893052"/>
              <a:gd name="connsiteY197" fmla="*/ 80268 h 892469"/>
              <a:gd name="connsiteX198" fmla="*/ 359470 w 893052"/>
              <a:gd name="connsiteY198" fmla="*/ 74246 h 892469"/>
              <a:gd name="connsiteX199" fmla="*/ 367385 w 893052"/>
              <a:gd name="connsiteY199" fmla="*/ 62717 h 892469"/>
              <a:gd name="connsiteX200" fmla="*/ 369105 w 893052"/>
              <a:gd name="connsiteY200" fmla="*/ 17980 h 892469"/>
              <a:gd name="connsiteX201" fmla="*/ 381838 w 893052"/>
              <a:gd name="connsiteY201" fmla="*/ 1634 h 892469"/>
              <a:gd name="connsiteX202" fmla="*/ 386484 w 893052"/>
              <a:gd name="connsiteY202" fmla="*/ 602 h 892469"/>
              <a:gd name="connsiteX203" fmla="*/ 412122 w 893052"/>
              <a:gd name="connsiteY203" fmla="*/ 16260 h 892469"/>
              <a:gd name="connsiteX204" fmla="*/ 423478 w 893052"/>
              <a:gd name="connsiteY204" fmla="*/ 54114 h 892469"/>
              <a:gd name="connsiteX205" fmla="*/ 434662 w 893052"/>
              <a:gd name="connsiteY205" fmla="*/ 64266 h 892469"/>
              <a:gd name="connsiteX206" fmla="*/ 459095 w 893052"/>
              <a:gd name="connsiteY206" fmla="*/ 64266 h 892469"/>
              <a:gd name="connsiteX207" fmla="*/ 469935 w 893052"/>
              <a:gd name="connsiteY207" fmla="*/ 54458 h 892469"/>
              <a:gd name="connsiteX208" fmla="*/ 482669 w 893052"/>
              <a:gd name="connsiteY208" fmla="*/ 12646 h 892469"/>
              <a:gd name="connsiteX209" fmla="*/ 500047 w 893052"/>
              <a:gd name="connsiteY209" fmla="*/ 85 h 89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893052" h="892469">
                <a:moveTo>
                  <a:pt x="446879" y="366069"/>
                </a:moveTo>
                <a:cubicBezTo>
                  <a:pt x="399045" y="366069"/>
                  <a:pt x="367040" y="405300"/>
                  <a:pt x="367213" y="445391"/>
                </a:cubicBezTo>
                <a:cubicBezTo>
                  <a:pt x="367385" y="489784"/>
                  <a:pt x="402314" y="525402"/>
                  <a:pt x="446535" y="525402"/>
                </a:cubicBezTo>
                <a:cubicBezTo>
                  <a:pt x="490755" y="525402"/>
                  <a:pt x="526201" y="490300"/>
                  <a:pt x="526373" y="445907"/>
                </a:cubicBezTo>
                <a:cubicBezTo>
                  <a:pt x="526545" y="401686"/>
                  <a:pt x="491788" y="366069"/>
                  <a:pt x="446879" y="366069"/>
                </a:cubicBezTo>
                <a:close/>
                <a:moveTo>
                  <a:pt x="447223" y="129135"/>
                </a:moveTo>
                <a:cubicBezTo>
                  <a:pt x="621181" y="129479"/>
                  <a:pt x="763823" y="271777"/>
                  <a:pt x="763479" y="446251"/>
                </a:cubicBezTo>
                <a:cubicBezTo>
                  <a:pt x="763135" y="618833"/>
                  <a:pt x="623074" y="762508"/>
                  <a:pt x="446018" y="762164"/>
                </a:cubicBezTo>
                <a:cubicBezTo>
                  <a:pt x="267587" y="761648"/>
                  <a:pt x="128902" y="616080"/>
                  <a:pt x="130278" y="445219"/>
                </a:cubicBezTo>
                <a:cubicBezTo>
                  <a:pt x="129246" y="271949"/>
                  <a:pt x="272404" y="128791"/>
                  <a:pt x="447223" y="129135"/>
                </a:cubicBezTo>
                <a:close/>
                <a:moveTo>
                  <a:pt x="446879" y="119843"/>
                </a:moveTo>
                <a:cubicBezTo>
                  <a:pt x="265522" y="119671"/>
                  <a:pt x="121331" y="265066"/>
                  <a:pt x="120643" y="444187"/>
                </a:cubicBezTo>
                <a:cubicBezTo>
                  <a:pt x="119954" y="627609"/>
                  <a:pt x="268791" y="771799"/>
                  <a:pt x="446363" y="771283"/>
                </a:cubicBezTo>
                <a:cubicBezTo>
                  <a:pt x="623418" y="771972"/>
                  <a:pt x="772770" y="629501"/>
                  <a:pt x="772599" y="445391"/>
                </a:cubicBezTo>
                <a:cubicBezTo>
                  <a:pt x="772427" y="264378"/>
                  <a:pt x="627203" y="120015"/>
                  <a:pt x="446879" y="119843"/>
                </a:cubicBezTo>
                <a:close/>
                <a:moveTo>
                  <a:pt x="500047" y="85"/>
                </a:moveTo>
                <a:cubicBezTo>
                  <a:pt x="501595" y="85"/>
                  <a:pt x="503144" y="85"/>
                  <a:pt x="504692" y="258"/>
                </a:cubicBezTo>
                <a:cubicBezTo>
                  <a:pt x="520006" y="1806"/>
                  <a:pt x="524308" y="6452"/>
                  <a:pt x="524652" y="21766"/>
                </a:cubicBezTo>
                <a:cubicBezTo>
                  <a:pt x="524996" y="35187"/>
                  <a:pt x="525513" y="48436"/>
                  <a:pt x="525857" y="61857"/>
                </a:cubicBezTo>
                <a:cubicBezTo>
                  <a:pt x="526029" y="67191"/>
                  <a:pt x="527921" y="71321"/>
                  <a:pt x="532911" y="73557"/>
                </a:cubicBezTo>
                <a:cubicBezTo>
                  <a:pt x="540999" y="77171"/>
                  <a:pt x="549429" y="79580"/>
                  <a:pt x="558377" y="80268"/>
                </a:cubicBezTo>
                <a:cubicBezTo>
                  <a:pt x="563883" y="80612"/>
                  <a:pt x="567669" y="78375"/>
                  <a:pt x="570422" y="73901"/>
                </a:cubicBezTo>
                <a:cubicBezTo>
                  <a:pt x="577993" y="61685"/>
                  <a:pt x="585735" y="49468"/>
                  <a:pt x="593306" y="37252"/>
                </a:cubicBezTo>
                <a:cubicBezTo>
                  <a:pt x="599845" y="26928"/>
                  <a:pt x="603803" y="25551"/>
                  <a:pt x="615503" y="29509"/>
                </a:cubicBezTo>
                <a:cubicBezTo>
                  <a:pt x="616879" y="30025"/>
                  <a:pt x="618084" y="30369"/>
                  <a:pt x="619460" y="30885"/>
                </a:cubicBezTo>
                <a:cubicBezTo>
                  <a:pt x="633053" y="36735"/>
                  <a:pt x="635290" y="41037"/>
                  <a:pt x="632021" y="55491"/>
                </a:cubicBezTo>
                <a:cubicBezTo>
                  <a:pt x="629096" y="68395"/>
                  <a:pt x="626171" y="81128"/>
                  <a:pt x="623074" y="94033"/>
                </a:cubicBezTo>
                <a:cubicBezTo>
                  <a:pt x="621353" y="101088"/>
                  <a:pt x="623074" y="106594"/>
                  <a:pt x="629268" y="110724"/>
                </a:cubicBezTo>
                <a:cubicBezTo>
                  <a:pt x="635635" y="115025"/>
                  <a:pt x="642001" y="118983"/>
                  <a:pt x="649227" y="121736"/>
                </a:cubicBezTo>
                <a:cubicBezTo>
                  <a:pt x="654390" y="123629"/>
                  <a:pt x="658519" y="122424"/>
                  <a:pt x="662477" y="118639"/>
                </a:cubicBezTo>
                <a:cubicBezTo>
                  <a:pt x="672972" y="108659"/>
                  <a:pt x="683469" y="99023"/>
                  <a:pt x="694137" y="89215"/>
                </a:cubicBezTo>
                <a:cubicBezTo>
                  <a:pt x="702912" y="80956"/>
                  <a:pt x="707730" y="80612"/>
                  <a:pt x="717538" y="87323"/>
                </a:cubicBezTo>
                <a:cubicBezTo>
                  <a:pt x="718054" y="87667"/>
                  <a:pt x="718398" y="87839"/>
                  <a:pt x="718742" y="88183"/>
                </a:cubicBezTo>
                <a:cubicBezTo>
                  <a:pt x="735433" y="100228"/>
                  <a:pt x="733024" y="105390"/>
                  <a:pt x="726141" y="117951"/>
                </a:cubicBezTo>
                <a:cubicBezTo>
                  <a:pt x="719947" y="129307"/>
                  <a:pt x="714096" y="141007"/>
                  <a:pt x="707730" y="152363"/>
                </a:cubicBezTo>
                <a:cubicBezTo>
                  <a:pt x="704461" y="158386"/>
                  <a:pt x="705149" y="163548"/>
                  <a:pt x="709279" y="168710"/>
                </a:cubicBezTo>
                <a:cubicBezTo>
                  <a:pt x="713924" y="174388"/>
                  <a:pt x="719086" y="179550"/>
                  <a:pt x="724764" y="184024"/>
                </a:cubicBezTo>
                <a:cubicBezTo>
                  <a:pt x="729582" y="187809"/>
                  <a:pt x="734572" y="188325"/>
                  <a:pt x="740250" y="185400"/>
                </a:cubicBezTo>
                <a:cubicBezTo>
                  <a:pt x="753155" y="178346"/>
                  <a:pt x="766232" y="171463"/>
                  <a:pt x="779309" y="164752"/>
                </a:cubicBezTo>
                <a:cubicBezTo>
                  <a:pt x="788600" y="159934"/>
                  <a:pt x="793935" y="160967"/>
                  <a:pt x="800645" y="169226"/>
                </a:cubicBezTo>
                <a:cubicBezTo>
                  <a:pt x="803054" y="171979"/>
                  <a:pt x="805291" y="174904"/>
                  <a:pt x="807184" y="178001"/>
                </a:cubicBezTo>
                <a:cubicBezTo>
                  <a:pt x="812001" y="185572"/>
                  <a:pt x="811485" y="190562"/>
                  <a:pt x="805463" y="197273"/>
                </a:cubicBezTo>
                <a:cubicBezTo>
                  <a:pt x="795139" y="208457"/>
                  <a:pt x="784815" y="219813"/>
                  <a:pt x="774319" y="230825"/>
                </a:cubicBezTo>
                <a:cubicBezTo>
                  <a:pt x="770362" y="234955"/>
                  <a:pt x="769501" y="239429"/>
                  <a:pt x="771566" y="244591"/>
                </a:cubicBezTo>
                <a:cubicBezTo>
                  <a:pt x="774663" y="251989"/>
                  <a:pt x="778449" y="258872"/>
                  <a:pt x="783439" y="265238"/>
                </a:cubicBezTo>
                <a:cubicBezTo>
                  <a:pt x="787396" y="270401"/>
                  <a:pt x="792214" y="271777"/>
                  <a:pt x="798580" y="270229"/>
                </a:cubicBezTo>
                <a:cubicBezTo>
                  <a:pt x="813206" y="266615"/>
                  <a:pt x="828003" y="263346"/>
                  <a:pt x="842629" y="260249"/>
                </a:cubicBezTo>
                <a:cubicBezTo>
                  <a:pt x="850372" y="258528"/>
                  <a:pt x="855018" y="260765"/>
                  <a:pt x="858975" y="267819"/>
                </a:cubicBezTo>
                <a:cubicBezTo>
                  <a:pt x="861040" y="271605"/>
                  <a:pt x="862761" y="275562"/>
                  <a:pt x="864137" y="279692"/>
                </a:cubicBezTo>
                <a:cubicBezTo>
                  <a:pt x="867062" y="289156"/>
                  <a:pt x="865514" y="293629"/>
                  <a:pt x="857082" y="298963"/>
                </a:cubicBezTo>
                <a:cubicBezTo>
                  <a:pt x="845038" y="306534"/>
                  <a:pt x="833165" y="314449"/>
                  <a:pt x="820777" y="321504"/>
                </a:cubicBezTo>
                <a:cubicBezTo>
                  <a:pt x="813722" y="325633"/>
                  <a:pt x="811829" y="331140"/>
                  <a:pt x="813034" y="338366"/>
                </a:cubicBezTo>
                <a:cubicBezTo>
                  <a:pt x="814066" y="345077"/>
                  <a:pt x="815959" y="351615"/>
                  <a:pt x="818368" y="357982"/>
                </a:cubicBezTo>
                <a:cubicBezTo>
                  <a:pt x="820605" y="363832"/>
                  <a:pt x="824562" y="366929"/>
                  <a:pt x="831273" y="367101"/>
                </a:cubicBezTo>
                <a:cubicBezTo>
                  <a:pt x="846415" y="367273"/>
                  <a:pt x="861384" y="368306"/>
                  <a:pt x="876526" y="368822"/>
                </a:cubicBezTo>
                <a:cubicBezTo>
                  <a:pt x="884785" y="369166"/>
                  <a:pt x="888915" y="372435"/>
                  <a:pt x="891152" y="380350"/>
                </a:cubicBezTo>
                <a:cubicBezTo>
                  <a:pt x="892528" y="384824"/>
                  <a:pt x="893044" y="389470"/>
                  <a:pt x="893044" y="394288"/>
                </a:cubicBezTo>
                <a:cubicBezTo>
                  <a:pt x="893044" y="403579"/>
                  <a:pt x="890463" y="407365"/>
                  <a:pt x="881860" y="410118"/>
                </a:cubicBezTo>
                <a:cubicBezTo>
                  <a:pt x="868267" y="414419"/>
                  <a:pt x="854673" y="418549"/>
                  <a:pt x="841080" y="422679"/>
                </a:cubicBezTo>
                <a:cubicBezTo>
                  <a:pt x="831273" y="425603"/>
                  <a:pt x="828692" y="428701"/>
                  <a:pt x="828348" y="438852"/>
                </a:cubicBezTo>
                <a:cubicBezTo>
                  <a:pt x="828175" y="445907"/>
                  <a:pt x="827659" y="453134"/>
                  <a:pt x="829208" y="460189"/>
                </a:cubicBezTo>
                <a:cubicBezTo>
                  <a:pt x="830240" y="465007"/>
                  <a:pt x="833165" y="467932"/>
                  <a:pt x="837983" y="469480"/>
                </a:cubicBezTo>
                <a:cubicBezTo>
                  <a:pt x="852265" y="473782"/>
                  <a:pt x="866546" y="478083"/>
                  <a:pt x="880827" y="482557"/>
                </a:cubicBezTo>
                <a:cubicBezTo>
                  <a:pt x="890807" y="485654"/>
                  <a:pt x="893216" y="489096"/>
                  <a:pt x="893044" y="499592"/>
                </a:cubicBezTo>
                <a:cubicBezTo>
                  <a:pt x="893044" y="500624"/>
                  <a:pt x="893044" y="501656"/>
                  <a:pt x="893044" y="502689"/>
                </a:cubicBezTo>
                <a:cubicBezTo>
                  <a:pt x="892356" y="518863"/>
                  <a:pt x="887194" y="524025"/>
                  <a:pt x="871020" y="524541"/>
                </a:cubicBezTo>
                <a:cubicBezTo>
                  <a:pt x="857427" y="524885"/>
                  <a:pt x="844006" y="525574"/>
                  <a:pt x="830413" y="525746"/>
                </a:cubicBezTo>
                <a:cubicBezTo>
                  <a:pt x="825250" y="525918"/>
                  <a:pt x="821637" y="528155"/>
                  <a:pt x="819572" y="532456"/>
                </a:cubicBezTo>
                <a:cubicBezTo>
                  <a:pt x="815787" y="540543"/>
                  <a:pt x="813378" y="548975"/>
                  <a:pt x="812690" y="557922"/>
                </a:cubicBezTo>
                <a:cubicBezTo>
                  <a:pt x="812173" y="563600"/>
                  <a:pt x="814582" y="567386"/>
                  <a:pt x="819400" y="570311"/>
                </a:cubicBezTo>
                <a:cubicBezTo>
                  <a:pt x="831445" y="577709"/>
                  <a:pt x="843317" y="585108"/>
                  <a:pt x="855190" y="592679"/>
                </a:cubicBezTo>
                <a:cubicBezTo>
                  <a:pt x="866030" y="599390"/>
                  <a:pt x="867407" y="603519"/>
                  <a:pt x="863277" y="615564"/>
                </a:cubicBezTo>
                <a:cubicBezTo>
                  <a:pt x="861901" y="619694"/>
                  <a:pt x="860008" y="623651"/>
                  <a:pt x="857599" y="627264"/>
                </a:cubicBezTo>
                <a:cubicBezTo>
                  <a:pt x="855362" y="630533"/>
                  <a:pt x="851749" y="632770"/>
                  <a:pt x="846587" y="632770"/>
                </a:cubicBezTo>
                <a:cubicBezTo>
                  <a:pt x="837467" y="630706"/>
                  <a:pt x="828348" y="628641"/>
                  <a:pt x="819228" y="626748"/>
                </a:cubicBezTo>
                <a:cubicBezTo>
                  <a:pt x="811829" y="625027"/>
                  <a:pt x="804258" y="623479"/>
                  <a:pt x="796860" y="621586"/>
                </a:cubicBezTo>
                <a:cubicBezTo>
                  <a:pt x="792042" y="620381"/>
                  <a:pt x="788256" y="621758"/>
                  <a:pt x="785159" y="625200"/>
                </a:cubicBezTo>
                <a:cubicBezTo>
                  <a:pt x="778793" y="632598"/>
                  <a:pt x="773803" y="641030"/>
                  <a:pt x="771050" y="650493"/>
                </a:cubicBezTo>
                <a:cubicBezTo>
                  <a:pt x="769673" y="654967"/>
                  <a:pt x="771738" y="658236"/>
                  <a:pt x="774491" y="661333"/>
                </a:cubicBezTo>
                <a:cubicBezTo>
                  <a:pt x="784471" y="672173"/>
                  <a:pt x="794623" y="683013"/>
                  <a:pt x="804603" y="693682"/>
                </a:cubicBezTo>
                <a:cubicBezTo>
                  <a:pt x="812173" y="701769"/>
                  <a:pt x="812518" y="706586"/>
                  <a:pt x="806495" y="715878"/>
                </a:cubicBezTo>
                <a:cubicBezTo>
                  <a:pt x="806151" y="716394"/>
                  <a:pt x="805807" y="717083"/>
                  <a:pt x="805291" y="717599"/>
                </a:cubicBezTo>
                <a:cubicBezTo>
                  <a:pt x="793935" y="732913"/>
                  <a:pt x="788945" y="733085"/>
                  <a:pt x="775007" y="725170"/>
                </a:cubicBezTo>
                <a:cubicBezTo>
                  <a:pt x="763651" y="718631"/>
                  <a:pt x="751606" y="712781"/>
                  <a:pt x="740078" y="706586"/>
                </a:cubicBezTo>
                <a:cubicBezTo>
                  <a:pt x="735260" y="704006"/>
                  <a:pt x="730787" y="704006"/>
                  <a:pt x="726485" y="707103"/>
                </a:cubicBezTo>
                <a:cubicBezTo>
                  <a:pt x="719602" y="711921"/>
                  <a:pt x="713752" y="717771"/>
                  <a:pt x="708762" y="724481"/>
                </a:cubicBezTo>
                <a:cubicBezTo>
                  <a:pt x="705149" y="729299"/>
                  <a:pt x="704977" y="734117"/>
                  <a:pt x="707902" y="739451"/>
                </a:cubicBezTo>
                <a:cubicBezTo>
                  <a:pt x="714957" y="752356"/>
                  <a:pt x="721839" y="765433"/>
                  <a:pt x="728550" y="778510"/>
                </a:cubicBezTo>
                <a:cubicBezTo>
                  <a:pt x="733196" y="787629"/>
                  <a:pt x="732507" y="791759"/>
                  <a:pt x="725109" y="798814"/>
                </a:cubicBezTo>
                <a:cubicBezTo>
                  <a:pt x="723904" y="799846"/>
                  <a:pt x="722872" y="801051"/>
                  <a:pt x="721667" y="801911"/>
                </a:cubicBezTo>
                <a:cubicBezTo>
                  <a:pt x="710655" y="809998"/>
                  <a:pt x="704977" y="813955"/>
                  <a:pt x="692072" y="800878"/>
                </a:cubicBezTo>
                <a:cubicBezTo>
                  <a:pt x="682780" y="791415"/>
                  <a:pt x="672801" y="782984"/>
                  <a:pt x="663165" y="773864"/>
                </a:cubicBezTo>
                <a:cubicBezTo>
                  <a:pt x="658691" y="769562"/>
                  <a:pt x="653873" y="768702"/>
                  <a:pt x="648367" y="770939"/>
                </a:cubicBezTo>
                <a:cubicBezTo>
                  <a:pt x="641141" y="773864"/>
                  <a:pt x="634258" y="777650"/>
                  <a:pt x="628063" y="782467"/>
                </a:cubicBezTo>
                <a:cubicBezTo>
                  <a:pt x="622902" y="786425"/>
                  <a:pt x="621525" y="791415"/>
                  <a:pt x="623074" y="797609"/>
                </a:cubicBezTo>
                <a:cubicBezTo>
                  <a:pt x="626687" y="812579"/>
                  <a:pt x="630128" y="827721"/>
                  <a:pt x="633398" y="842690"/>
                </a:cubicBezTo>
                <a:cubicBezTo>
                  <a:pt x="634774" y="849229"/>
                  <a:pt x="632537" y="854219"/>
                  <a:pt x="626687" y="857660"/>
                </a:cubicBezTo>
                <a:cubicBezTo>
                  <a:pt x="622729" y="860069"/>
                  <a:pt x="618428" y="861962"/>
                  <a:pt x="613954" y="863338"/>
                </a:cubicBezTo>
                <a:cubicBezTo>
                  <a:pt x="604835" y="866263"/>
                  <a:pt x="599673" y="864542"/>
                  <a:pt x="594511" y="856456"/>
                </a:cubicBezTo>
                <a:cubicBezTo>
                  <a:pt x="586940" y="844411"/>
                  <a:pt x="579197" y="832539"/>
                  <a:pt x="571970" y="820150"/>
                </a:cubicBezTo>
                <a:cubicBezTo>
                  <a:pt x="568013" y="813439"/>
                  <a:pt x="562851" y="810858"/>
                  <a:pt x="555108" y="812235"/>
                </a:cubicBezTo>
                <a:cubicBezTo>
                  <a:pt x="548914" y="813439"/>
                  <a:pt x="542891" y="814988"/>
                  <a:pt x="537041" y="817053"/>
                </a:cubicBezTo>
                <a:cubicBezTo>
                  <a:pt x="528954" y="819978"/>
                  <a:pt x="526373" y="823419"/>
                  <a:pt x="526029" y="832022"/>
                </a:cubicBezTo>
                <a:cubicBezTo>
                  <a:pt x="525513" y="845615"/>
                  <a:pt x="525169" y="859036"/>
                  <a:pt x="524824" y="872630"/>
                </a:cubicBezTo>
                <a:cubicBezTo>
                  <a:pt x="524480" y="885018"/>
                  <a:pt x="521383" y="888976"/>
                  <a:pt x="509166" y="891213"/>
                </a:cubicBezTo>
                <a:cubicBezTo>
                  <a:pt x="505897" y="891901"/>
                  <a:pt x="502628" y="892245"/>
                  <a:pt x="499359" y="892417"/>
                </a:cubicBezTo>
                <a:cubicBezTo>
                  <a:pt x="491272" y="892934"/>
                  <a:pt x="486110" y="889664"/>
                  <a:pt x="483529" y="881749"/>
                </a:cubicBezTo>
                <a:cubicBezTo>
                  <a:pt x="478883" y="867296"/>
                  <a:pt x="474409" y="853014"/>
                  <a:pt x="470280" y="838561"/>
                </a:cubicBezTo>
                <a:cubicBezTo>
                  <a:pt x="468387" y="832022"/>
                  <a:pt x="464429" y="828925"/>
                  <a:pt x="457891" y="827893"/>
                </a:cubicBezTo>
                <a:cubicBezTo>
                  <a:pt x="450320" y="826860"/>
                  <a:pt x="442749" y="826860"/>
                  <a:pt x="435178" y="828065"/>
                </a:cubicBezTo>
                <a:cubicBezTo>
                  <a:pt x="429500" y="828925"/>
                  <a:pt x="425887" y="831850"/>
                  <a:pt x="424166" y="837528"/>
                </a:cubicBezTo>
                <a:cubicBezTo>
                  <a:pt x="420209" y="851121"/>
                  <a:pt x="415907" y="864715"/>
                  <a:pt x="411605" y="878308"/>
                </a:cubicBezTo>
                <a:cubicBezTo>
                  <a:pt x="407820" y="890524"/>
                  <a:pt x="403002" y="893622"/>
                  <a:pt x="390441" y="891901"/>
                </a:cubicBezTo>
                <a:cubicBezTo>
                  <a:pt x="371514" y="889320"/>
                  <a:pt x="369277" y="886739"/>
                  <a:pt x="369105" y="867812"/>
                </a:cubicBezTo>
                <a:cubicBezTo>
                  <a:pt x="368933" y="855423"/>
                  <a:pt x="368417" y="843206"/>
                  <a:pt x="368073" y="830818"/>
                </a:cubicBezTo>
                <a:cubicBezTo>
                  <a:pt x="367901" y="825140"/>
                  <a:pt x="365664" y="820666"/>
                  <a:pt x="360330" y="818429"/>
                </a:cubicBezTo>
                <a:cubicBezTo>
                  <a:pt x="352243" y="814988"/>
                  <a:pt x="343984" y="812579"/>
                  <a:pt x="335208" y="812063"/>
                </a:cubicBezTo>
                <a:cubicBezTo>
                  <a:pt x="329874" y="811718"/>
                  <a:pt x="326089" y="813783"/>
                  <a:pt x="323164" y="818429"/>
                </a:cubicBezTo>
                <a:cubicBezTo>
                  <a:pt x="315765" y="830818"/>
                  <a:pt x="307850" y="842862"/>
                  <a:pt x="300279" y="855079"/>
                </a:cubicBezTo>
                <a:cubicBezTo>
                  <a:pt x="294257" y="864715"/>
                  <a:pt x="289611" y="866435"/>
                  <a:pt x="278943" y="862822"/>
                </a:cubicBezTo>
                <a:cubicBezTo>
                  <a:pt x="278427" y="862650"/>
                  <a:pt x="277911" y="862478"/>
                  <a:pt x="277394" y="862306"/>
                </a:cubicBezTo>
                <a:cubicBezTo>
                  <a:pt x="260876" y="855595"/>
                  <a:pt x="257607" y="851810"/>
                  <a:pt x="261908" y="835291"/>
                </a:cubicBezTo>
                <a:cubicBezTo>
                  <a:pt x="265178" y="822731"/>
                  <a:pt x="267587" y="809998"/>
                  <a:pt x="270684" y="797265"/>
                </a:cubicBezTo>
                <a:cubicBezTo>
                  <a:pt x="272232" y="790726"/>
                  <a:pt x="270512" y="785737"/>
                  <a:pt x="265006" y="781779"/>
                </a:cubicBezTo>
                <a:cubicBezTo>
                  <a:pt x="259155" y="777650"/>
                  <a:pt x="253133" y="774036"/>
                  <a:pt x="246594" y="771111"/>
                </a:cubicBezTo>
                <a:cubicBezTo>
                  <a:pt x="240400" y="768358"/>
                  <a:pt x="235066" y="769390"/>
                  <a:pt x="229904" y="774208"/>
                </a:cubicBezTo>
                <a:cubicBezTo>
                  <a:pt x="219580" y="784016"/>
                  <a:pt x="209085" y="793652"/>
                  <a:pt x="198761" y="803287"/>
                </a:cubicBezTo>
                <a:cubicBezTo>
                  <a:pt x="191018" y="810686"/>
                  <a:pt x="186028" y="811030"/>
                  <a:pt x="176908" y="805352"/>
                </a:cubicBezTo>
                <a:cubicBezTo>
                  <a:pt x="175876" y="804664"/>
                  <a:pt x="174843" y="803975"/>
                  <a:pt x="173811" y="803287"/>
                </a:cubicBezTo>
                <a:cubicBezTo>
                  <a:pt x="160562" y="793824"/>
                  <a:pt x="159358" y="788834"/>
                  <a:pt x="166928" y="774552"/>
                </a:cubicBezTo>
                <a:cubicBezTo>
                  <a:pt x="173123" y="762852"/>
                  <a:pt x="179145" y="751151"/>
                  <a:pt x="185511" y="739623"/>
                </a:cubicBezTo>
                <a:cubicBezTo>
                  <a:pt x="188781" y="733601"/>
                  <a:pt x="188265" y="728439"/>
                  <a:pt x="184135" y="723277"/>
                </a:cubicBezTo>
                <a:cubicBezTo>
                  <a:pt x="179661" y="717599"/>
                  <a:pt x="174499" y="712437"/>
                  <a:pt x="168649" y="707963"/>
                </a:cubicBezTo>
                <a:cubicBezTo>
                  <a:pt x="163487" y="704006"/>
                  <a:pt x="158325" y="703662"/>
                  <a:pt x="152647" y="706758"/>
                </a:cubicBezTo>
                <a:cubicBezTo>
                  <a:pt x="139914" y="713641"/>
                  <a:pt x="127009" y="720524"/>
                  <a:pt x="113932" y="727235"/>
                </a:cubicBezTo>
                <a:cubicBezTo>
                  <a:pt x="104813" y="732052"/>
                  <a:pt x="99479" y="730848"/>
                  <a:pt x="92768" y="723277"/>
                </a:cubicBezTo>
                <a:cubicBezTo>
                  <a:pt x="92252" y="722761"/>
                  <a:pt x="91908" y="722244"/>
                  <a:pt x="91392" y="721728"/>
                </a:cubicBezTo>
                <a:cubicBezTo>
                  <a:pt x="79519" y="707963"/>
                  <a:pt x="79691" y="703145"/>
                  <a:pt x="92252" y="690068"/>
                </a:cubicBezTo>
                <a:cubicBezTo>
                  <a:pt x="101027" y="680777"/>
                  <a:pt x="109287" y="671313"/>
                  <a:pt x="118234" y="662366"/>
                </a:cubicBezTo>
                <a:cubicBezTo>
                  <a:pt x="122708" y="657720"/>
                  <a:pt x="123568" y="652902"/>
                  <a:pt x="121331" y="647224"/>
                </a:cubicBezTo>
                <a:cubicBezTo>
                  <a:pt x="118406" y="639825"/>
                  <a:pt x="114276" y="632942"/>
                  <a:pt x="109459" y="626576"/>
                </a:cubicBezTo>
                <a:cubicBezTo>
                  <a:pt x="105501" y="621414"/>
                  <a:pt x="100167" y="620898"/>
                  <a:pt x="94489" y="622274"/>
                </a:cubicBezTo>
                <a:cubicBezTo>
                  <a:pt x="81928" y="625200"/>
                  <a:pt x="69539" y="628124"/>
                  <a:pt x="56979" y="630878"/>
                </a:cubicBezTo>
                <a:cubicBezTo>
                  <a:pt x="55258" y="631222"/>
                  <a:pt x="53537" y="631738"/>
                  <a:pt x="51989" y="632082"/>
                </a:cubicBezTo>
                <a:cubicBezTo>
                  <a:pt x="42525" y="633803"/>
                  <a:pt x="37707" y="631566"/>
                  <a:pt x="33406" y="622963"/>
                </a:cubicBezTo>
                <a:cubicBezTo>
                  <a:pt x="31857" y="619694"/>
                  <a:pt x="30309" y="616424"/>
                  <a:pt x="29104" y="612983"/>
                </a:cubicBezTo>
                <a:cubicBezTo>
                  <a:pt x="26007" y="603863"/>
                  <a:pt x="27727" y="598701"/>
                  <a:pt x="35987" y="593539"/>
                </a:cubicBezTo>
                <a:cubicBezTo>
                  <a:pt x="47687" y="586141"/>
                  <a:pt x="59560" y="578742"/>
                  <a:pt x="71260" y="571515"/>
                </a:cubicBezTo>
                <a:cubicBezTo>
                  <a:pt x="80551" y="565665"/>
                  <a:pt x="81928" y="562396"/>
                  <a:pt x="79691" y="551728"/>
                </a:cubicBezTo>
                <a:cubicBezTo>
                  <a:pt x="78315" y="545705"/>
                  <a:pt x="76766" y="539511"/>
                  <a:pt x="74357" y="533833"/>
                </a:cubicBezTo>
                <a:cubicBezTo>
                  <a:pt x="71948" y="528155"/>
                  <a:pt x="67819" y="525402"/>
                  <a:pt x="61452" y="525229"/>
                </a:cubicBezTo>
                <a:cubicBezTo>
                  <a:pt x="47515" y="525057"/>
                  <a:pt x="33750" y="524541"/>
                  <a:pt x="19813" y="524025"/>
                </a:cubicBezTo>
                <a:cubicBezTo>
                  <a:pt x="7252" y="523681"/>
                  <a:pt x="3466" y="520412"/>
                  <a:pt x="1230" y="508367"/>
                </a:cubicBezTo>
                <a:cubicBezTo>
                  <a:pt x="1057" y="507162"/>
                  <a:pt x="713" y="505958"/>
                  <a:pt x="541" y="504754"/>
                </a:cubicBezTo>
                <a:cubicBezTo>
                  <a:pt x="-1352" y="489440"/>
                  <a:pt x="1230" y="485482"/>
                  <a:pt x="16199" y="481009"/>
                </a:cubicBezTo>
                <a:cubicBezTo>
                  <a:pt x="28588" y="477223"/>
                  <a:pt x="40976" y="473094"/>
                  <a:pt x="53537" y="469652"/>
                </a:cubicBezTo>
                <a:cubicBezTo>
                  <a:pt x="60420" y="467760"/>
                  <a:pt x="64033" y="463802"/>
                  <a:pt x="64722" y="457091"/>
                </a:cubicBezTo>
                <a:cubicBezTo>
                  <a:pt x="65410" y="449176"/>
                  <a:pt x="65754" y="441089"/>
                  <a:pt x="64205" y="433174"/>
                </a:cubicBezTo>
                <a:cubicBezTo>
                  <a:pt x="63345" y="428012"/>
                  <a:pt x="60420" y="424915"/>
                  <a:pt x="55430" y="423367"/>
                </a:cubicBezTo>
                <a:cubicBezTo>
                  <a:pt x="42181" y="419409"/>
                  <a:pt x="28932" y="415280"/>
                  <a:pt x="15683" y="411150"/>
                </a:cubicBezTo>
                <a:cubicBezTo>
                  <a:pt x="1230" y="406676"/>
                  <a:pt x="-319" y="404267"/>
                  <a:pt x="541" y="389126"/>
                </a:cubicBezTo>
                <a:cubicBezTo>
                  <a:pt x="713" y="386028"/>
                  <a:pt x="1402" y="382931"/>
                  <a:pt x="2090" y="380006"/>
                </a:cubicBezTo>
                <a:cubicBezTo>
                  <a:pt x="4155" y="372435"/>
                  <a:pt x="8456" y="368994"/>
                  <a:pt x="16371" y="368650"/>
                </a:cubicBezTo>
                <a:cubicBezTo>
                  <a:pt x="29276" y="368134"/>
                  <a:pt x="42009" y="367790"/>
                  <a:pt x="54914" y="367445"/>
                </a:cubicBezTo>
                <a:cubicBezTo>
                  <a:pt x="56807" y="367445"/>
                  <a:pt x="58699" y="367273"/>
                  <a:pt x="60592" y="367273"/>
                </a:cubicBezTo>
                <a:cubicBezTo>
                  <a:pt x="69195" y="367618"/>
                  <a:pt x="73669" y="362799"/>
                  <a:pt x="75906" y="355229"/>
                </a:cubicBezTo>
                <a:cubicBezTo>
                  <a:pt x="77627" y="349551"/>
                  <a:pt x="79175" y="343872"/>
                  <a:pt x="80379" y="338194"/>
                </a:cubicBezTo>
                <a:cubicBezTo>
                  <a:pt x="81928" y="330279"/>
                  <a:pt x="80036" y="326494"/>
                  <a:pt x="73153" y="322020"/>
                </a:cubicBezTo>
                <a:cubicBezTo>
                  <a:pt x="61452" y="314621"/>
                  <a:pt x="49580" y="307223"/>
                  <a:pt x="37879" y="299996"/>
                </a:cubicBezTo>
                <a:cubicBezTo>
                  <a:pt x="27384" y="293457"/>
                  <a:pt x="25835" y="289328"/>
                  <a:pt x="29964" y="277455"/>
                </a:cubicBezTo>
                <a:cubicBezTo>
                  <a:pt x="31169" y="273670"/>
                  <a:pt x="32718" y="269884"/>
                  <a:pt x="34954" y="266615"/>
                </a:cubicBezTo>
                <a:cubicBezTo>
                  <a:pt x="38568" y="261109"/>
                  <a:pt x="43557" y="258356"/>
                  <a:pt x="50440" y="260077"/>
                </a:cubicBezTo>
                <a:cubicBezTo>
                  <a:pt x="65066" y="263518"/>
                  <a:pt x="79863" y="266615"/>
                  <a:pt x="94489" y="270229"/>
                </a:cubicBezTo>
                <a:cubicBezTo>
                  <a:pt x="101199" y="271949"/>
                  <a:pt x="106361" y="270401"/>
                  <a:pt x="110491" y="264894"/>
                </a:cubicBezTo>
                <a:cubicBezTo>
                  <a:pt x="114793" y="259044"/>
                  <a:pt x="118578" y="252678"/>
                  <a:pt x="121331" y="245967"/>
                </a:cubicBezTo>
                <a:cubicBezTo>
                  <a:pt x="123740" y="239945"/>
                  <a:pt x="123052" y="234783"/>
                  <a:pt x="118234" y="229793"/>
                </a:cubicBezTo>
                <a:cubicBezTo>
                  <a:pt x="108254" y="219641"/>
                  <a:pt x="98791" y="209145"/>
                  <a:pt x="88983" y="198649"/>
                </a:cubicBezTo>
                <a:cubicBezTo>
                  <a:pt x="81412" y="190390"/>
                  <a:pt x="81068" y="185744"/>
                  <a:pt x="87262" y="176453"/>
                </a:cubicBezTo>
                <a:cubicBezTo>
                  <a:pt x="88294" y="175076"/>
                  <a:pt x="89155" y="173527"/>
                  <a:pt x="90187" y="172151"/>
                </a:cubicBezTo>
                <a:cubicBezTo>
                  <a:pt x="98963" y="160623"/>
                  <a:pt x="103780" y="159590"/>
                  <a:pt x="116685" y="166301"/>
                </a:cubicBezTo>
                <a:cubicBezTo>
                  <a:pt x="128730" y="172667"/>
                  <a:pt x="140774" y="178862"/>
                  <a:pt x="152475" y="185400"/>
                </a:cubicBezTo>
                <a:cubicBezTo>
                  <a:pt x="158669" y="188841"/>
                  <a:pt x="164176" y="188153"/>
                  <a:pt x="169337" y="183852"/>
                </a:cubicBezTo>
                <a:cubicBezTo>
                  <a:pt x="174499" y="179550"/>
                  <a:pt x="179317" y="174732"/>
                  <a:pt x="183791" y="169570"/>
                </a:cubicBezTo>
                <a:cubicBezTo>
                  <a:pt x="188265" y="164236"/>
                  <a:pt x="189297" y="158902"/>
                  <a:pt x="185684" y="152363"/>
                </a:cubicBezTo>
                <a:cubicBezTo>
                  <a:pt x="178457" y="139459"/>
                  <a:pt x="171746" y="126381"/>
                  <a:pt x="164864" y="113305"/>
                </a:cubicBezTo>
                <a:cubicBezTo>
                  <a:pt x="160390" y="104701"/>
                  <a:pt x="161422" y="100056"/>
                  <a:pt x="168477" y="93517"/>
                </a:cubicBezTo>
                <a:cubicBezTo>
                  <a:pt x="171746" y="90420"/>
                  <a:pt x="175360" y="87839"/>
                  <a:pt x="179317" y="85430"/>
                </a:cubicBezTo>
                <a:cubicBezTo>
                  <a:pt x="186200" y="81472"/>
                  <a:pt x="191018" y="81989"/>
                  <a:pt x="196868" y="87323"/>
                </a:cubicBezTo>
                <a:cubicBezTo>
                  <a:pt x="206848" y="96442"/>
                  <a:pt x="216828" y="105734"/>
                  <a:pt x="226635" y="115025"/>
                </a:cubicBezTo>
                <a:cubicBezTo>
                  <a:pt x="236959" y="124833"/>
                  <a:pt x="239196" y="125177"/>
                  <a:pt x="251757" y="118639"/>
                </a:cubicBezTo>
                <a:cubicBezTo>
                  <a:pt x="256746" y="116058"/>
                  <a:pt x="261392" y="113305"/>
                  <a:pt x="265866" y="109863"/>
                </a:cubicBezTo>
                <a:cubicBezTo>
                  <a:pt x="270684" y="105906"/>
                  <a:pt x="272232" y="101260"/>
                  <a:pt x="270684" y="95066"/>
                </a:cubicBezTo>
                <a:cubicBezTo>
                  <a:pt x="267070" y="80784"/>
                  <a:pt x="263973" y="66331"/>
                  <a:pt x="260704" y="52049"/>
                </a:cubicBezTo>
                <a:cubicBezTo>
                  <a:pt x="258639" y="42758"/>
                  <a:pt x="260876" y="38112"/>
                  <a:pt x="269135" y="33638"/>
                </a:cubicBezTo>
                <a:cubicBezTo>
                  <a:pt x="272921" y="31746"/>
                  <a:pt x="276706" y="30197"/>
                  <a:pt x="280664" y="28820"/>
                </a:cubicBezTo>
                <a:cubicBezTo>
                  <a:pt x="289095" y="26240"/>
                  <a:pt x="293913" y="27788"/>
                  <a:pt x="298903" y="35359"/>
                </a:cubicBezTo>
                <a:cubicBezTo>
                  <a:pt x="306817" y="47576"/>
                  <a:pt x="314733" y="59792"/>
                  <a:pt x="321959" y="72525"/>
                </a:cubicBezTo>
                <a:cubicBezTo>
                  <a:pt x="325745" y="79064"/>
                  <a:pt x="330907" y="81300"/>
                  <a:pt x="337961" y="80268"/>
                </a:cubicBezTo>
                <a:cubicBezTo>
                  <a:pt x="345360" y="79064"/>
                  <a:pt x="352587" y="77171"/>
                  <a:pt x="359470" y="74246"/>
                </a:cubicBezTo>
                <a:cubicBezTo>
                  <a:pt x="364459" y="72009"/>
                  <a:pt x="367213" y="68568"/>
                  <a:pt x="367385" y="62717"/>
                </a:cubicBezTo>
                <a:cubicBezTo>
                  <a:pt x="367729" y="47748"/>
                  <a:pt x="368589" y="32950"/>
                  <a:pt x="369105" y="17980"/>
                </a:cubicBezTo>
                <a:cubicBezTo>
                  <a:pt x="369449" y="8345"/>
                  <a:pt x="372547" y="4215"/>
                  <a:pt x="381838" y="1634"/>
                </a:cubicBezTo>
                <a:cubicBezTo>
                  <a:pt x="383386" y="1290"/>
                  <a:pt x="384935" y="774"/>
                  <a:pt x="386484" y="602"/>
                </a:cubicBezTo>
                <a:cubicBezTo>
                  <a:pt x="403518" y="-1291"/>
                  <a:pt x="407648" y="602"/>
                  <a:pt x="412122" y="16260"/>
                </a:cubicBezTo>
                <a:cubicBezTo>
                  <a:pt x="415735" y="28992"/>
                  <a:pt x="420037" y="41381"/>
                  <a:pt x="423478" y="54114"/>
                </a:cubicBezTo>
                <a:cubicBezTo>
                  <a:pt x="425198" y="60136"/>
                  <a:pt x="428812" y="63406"/>
                  <a:pt x="434662" y="64266"/>
                </a:cubicBezTo>
                <a:cubicBezTo>
                  <a:pt x="442749" y="65299"/>
                  <a:pt x="451008" y="65299"/>
                  <a:pt x="459095" y="64266"/>
                </a:cubicBezTo>
                <a:cubicBezTo>
                  <a:pt x="464774" y="63578"/>
                  <a:pt x="468215" y="60136"/>
                  <a:pt x="469935" y="54458"/>
                </a:cubicBezTo>
                <a:cubicBezTo>
                  <a:pt x="474065" y="40521"/>
                  <a:pt x="478367" y="26584"/>
                  <a:pt x="482669" y="12646"/>
                </a:cubicBezTo>
                <a:cubicBezTo>
                  <a:pt x="485938" y="2322"/>
                  <a:pt x="489207" y="-87"/>
                  <a:pt x="500047" y="8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8E10A3-87FE-411F-8160-E4A16FBE5C18}"/>
              </a:ext>
            </a:extLst>
          </p:cNvPr>
          <p:cNvGrpSpPr/>
          <p:nvPr/>
        </p:nvGrpSpPr>
        <p:grpSpPr>
          <a:xfrm>
            <a:off x="9303434" y="3492246"/>
            <a:ext cx="1239124" cy="577933"/>
            <a:chOff x="9321722" y="3647694"/>
            <a:chExt cx="1239124" cy="577933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9DFACE2-C01D-41A1-9C0A-6263A2FEB124}"/>
                </a:ext>
              </a:extLst>
            </p:cNvPr>
            <p:cNvGrpSpPr/>
            <p:nvPr/>
          </p:nvGrpSpPr>
          <p:grpSpPr>
            <a:xfrm rot="9652240">
              <a:off x="9321722" y="3647694"/>
              <a:ext cx="830987" cy="577933"/>
              <a:chOff x="5405974" y="1533288"/>
              <a:chExt cx="611040" cy="424965"/>
            </a:xfrm>
          </p:grpSpPr>
          <p:sp>
            <p:nvSpPr>
              <p:cNvPr id="145" name="Trapezoid 144">
                <a:extLst>
                  <a:ext uri="{FF2B5EF4-FFF2-40B4-BE49-F238E27FC236}">
                    <a16:creationId xmlns:a16="http://schemas.microsoft.com/office/drawing/2014/main" id="{7933EEAA-4372-4E6E-B080-989D7C864400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Trapezoid 145">
                <a:extLst>
                  <a:ext uri="{FF2B5EF4-FFF2-40B4-BE49-F238E27FC236}">
                    <a16:creationId xmlns:a16="http://schemas.microsoft.com/office/drawing/2014/main" id="{3D83A195-5740-4BED-B69A-C7FA44BE5FA7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Trapezoid 146">
                <a:extLst>
                  <a:ext uri="{FF2B5EF4-FFF2-40B4-BE49-F238E27FC236}">
                    <a16:creationId xmlns:a16="http://schemas.microsoft.com/office/drawing/2014/main" id="{3B4FC330-7F8A-43B5-985B-55F5E4F3587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Trapezoid 147">
                <a:extLst>
                  <a:ext uri="{FF2B5EF4-FFF2-40B4-BE49-F238E27FC236}">
                    <a16:creationId xmlns:a16="http://schemas.microsoft.com/office/drawing/2014/main" id="{CCE0CA2E-64C6-4D2B-B04B-0556FBF44D65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rapezoid 148">
                <a:extLst>
                  <a:ext uri="{FF2B5EF4-FFF2-40B4-BE49-F238E27FC236}">
                    <a16:creationId xmlns:a16="http://schemas.microsoft.com/office/drawing/2014/main" id="{EFF41D70-805D-4A30-926C-EDBBE618978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755CC93-2275-4511-A2BE-B151B3A394B3}"/>
                </a:ext>
              </a:extLst>
            </p:cNvPr>
            <p:cNvGrpSpPr/>
            <p:nvPr/>
          </p:nvGrpSpPr>
          <p:grpSpPr>
            <a:xfrm rot="2979890" flipH="1">
              <a:off x="10051358" y="3654191"/>
              <a:ext cx="509488" cy="509489"/>
              <a:chOff x="5108331" y="1463790"/>
              <a:chExt cx="374637" cy="37463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6862881E-F60F-462D-85D7-9BC8170787EA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E4FBBD6-5D50-4CF2-9DD3-40C94371A74B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47F0C09-935A-4A9F-9D9B-75F670BC2EFB}"/>
              </a:ext>
            </a:extLst>
          </p:cNvPr>
          <p:cNvSpPr txBox="1"/>
          <p:nvPr/>
        </p:nvSpPr>
        <p:spPr>
          <a:xfrm>
            <a:off x="-1123" y="437053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10AD175-3BE0-4030-A3E2-687241974AF5}"/>
              </a:ext>
            </a:extLst>
          </p:cNvPr>
          <p:cNvSpPr txBox="1"/>
          <p:nvPr/>
        </p:nvSpPr>
        <p:spPr>
          <a:xfrm>
            <a:off x="-1123" y="525008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FD2392F-C380-4BD9-902C-28202B55DC4C}"/>
              </a:ext>
            </a:extLst>
          </p:cNvPr>
          <p:cNvGrpSpPr/>
          <p:nvPr/>
        </p:nvGrpSpPr>
        <p:grpSpPr>
          <a:xfrm>
            <a:off x="10026187" y="373222"/>
            <a:ext cx="1544830" cy="379655"/>
            <a:chOff x="864753" y="5771941"/>
            <a:chExt cx="1544830" cy="379655"/>
          </a:xfrm>
        </p:grpSpPr>
        <p:sp>
          <p:nvSpPr>
            <p:cNvPr id="82" name="Rounded Rectangle 7">
              <a:extLst>
                <a:ext uri="{FF2B5EF4-FFF2-40B4-BE49-F238E27FC236}">
                  <a16:creationId xmlns:a16="http://schemas.microsoft.com/office/drawing/2014/main" id="{627FFB3F-80CA-4BB5-8943-16BEAEAB0DC0}"/>
                </a:ext>
              </a:extLst>
            </p:cNvPr>
            <p:cNvSpPr/>
            <p:nvPr/>
          </p:nvSpPr>
          <p:spPr>
            <a:xfrm>
              <a:off x="864753" y="5771941"/>
              <a:ext cx="1544830" cy="3796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DE70F6E-F165-447D-8E24-575D935A9C62}"/>
                </a:ext>
              </a:extLst>
            </p:cNvPr>
            <p:cNvSpPr/>
            <p:nvPr/>
          </p:nvSpPr>
          <p:spPr>
            <a:xfrm>
              <a:off x="1588921" y="5849255"/>
              <a:ext cx="476008" cy="230584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23A6D75-8027-4C8C-8624-E745F7E07DB1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CD388C9-1881-44A7-B4B8-4382DB29814B}"/>
                </a:ext>
              </a:extLst>
            </p:cNvPr>
            <p:cNvSpPr/>
            <p:nvPr/>
          </p:nvSpPr>
          <p:spPr>
            <a:xfrm>
              <a:off x="1303867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8E5F55-EBDC-4B38-ABD4-52F874873570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E982F98-C055-4FA6-959D-60D0CEC7E650}"/>
                </a:ext>
              </a:extLst>
            </p:cNvPr>
            <p:cNvSpPr/>
            <p:nvPr/>
          </p:nvSpPr>
          <p:spPr>
            <a:xfrm>
              <a:off x="2031107" y="6013315"/>
              <a:ext cx="217276" cy="66524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443A88D-85DD-43A3-8732-47D97401EECE}"/>
              </a:ext>
            </a:extLst>
          </p:cNvPr>
          <p:cNvGrpSpPr/>
          <p:nvPr/>
        </p:nvGrpSpPr>
        <p:grpSpPr>
          <a:xfrm>
            <a:off x="2904492" y="1491640"/>
            <a:ext cx="719484" cy="1265041"/>
            <a:chOff x="2904492" y="1491640"/>
            <a:chExt cx="719484" cy="126504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02E8560-FD37-4513-B6D2-1C6C77AAFC4D}"/>
                </a:ext>
              </a:extLst>
            </p:cNvPr>
            <p:cNvGrpSpPr/>
            <p:nvPr/>
          </p:nvGrpSpPr>
          <p:grpSpPr>
            <a:xfrm rot="3348710">
              <a:off x="2921335" y="2054040"/>
              <a:ext cx="827730" cy="577552"/>
              <a:chOff x="5405974" y="1533288"/>
              <a:chExt cx="608646" cy="424685"/>
            </a:xfrm>
          </p:grpSpPr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id="{66F17736-523B-4733-8F89-65A939EC03E5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rapezoid 93">
                <a:extLst>
                  <a:ext uri="{FF2B5EF4-FFF2-40B4-BE49-F238E27FC236}">
                    <a16:creationId xmlns:a16="http://schemas.microsoft.com/office/drawing/2014/main" id="{9718FD80-7C49-4094-8FBD-D3601FF8C90E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id="{EF77CC75-10ED-4334-8C55-E2BFF7F3935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B7AD5D59-46AE-4863-AE03-B88E6E7A5510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15E0BCD7-EF9F-4A1E-BE33-C96CD4ACA15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A82C3C5-6304-401A-82B3-EDC0E26976CF}"/>
                </a:ext>
              </a:extLst>
            </p:cNvPr>
            <p:cNvGrpSpPr/>
            <p:nvPr/>
          </p:nvGrpSpPr>
          <p:grpSpPr>
            <a:xfrm rot="3536101">
              <a:off x="2904493" y="1491639"/>
              <a:ext cx="509488" cy="509489"/>
              <a:chOff x="5108331" y="1463790"/>
              <a:chExt cx="374637" cy="374637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6792953-F4B9-43CC-8511-49184ED79294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E9EAEF9-FEFC-4538-A8A8-6863A8156719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54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CA7C4E9-BFAD-48F2-A377-82E1B9F22C13}"/>
              </a:ext>
            </a:extLst>
          </p:cNvPr>
          <p:cNvGrpSpPr/>
          <p:nvPr/>
        </p:nvGrpSpPr>
        <p:grpSpPr>
          <a:xfrm>
            <a:off x="3998139" y="4144688"/>
            <a:ext cx="4190657" cy="2083614"/>
            <a:chOff x="2141211" y="1548026"/>
            <a:chExt cx="9211525" cy="4580013"/>
          </a:xfrm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4BFBA780-3629-4DE6-93AB-9DBAD97A2DFE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D53FAF8-B308-4240-9FB3-8F7F9D7A45E3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F045EDA-B6ED-488B-9B34-B1F649A301AC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C438F50-4C56-4314-BF94-5F24C15276C9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: Top Corners Rounded 22">
                <a:extLst>
                  <a:ext uri="{FF2B5EF4-FFF2-40B4-BE49-F238E27FC236}">
                    <a16:creationId xmlns:a16="http://schemas.microsoft.com/office/drawing/2014/main" id="{0001FB76-0EAD-4286-BD97-AF0DC83168BB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27AFA5E-1912-4DDD-B0DA-BAA421216497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8F5F381-4362-4A03-8A87-79601B6CFE0D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0C04DFAB-39CF-4AAE-9A73-80C33DE014BD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: Top Corners Rounded 37">
                  <a:extLst>
                    <a:ext uri="{FF2B5EF4-FFF2-40B4-BE49-F238E27FC236}">
                      <a16:creationId xmlns:a16="http://schemas.microsoft.com/office/drawing/2014/main" id="{A22907B5-06D7-4C82-B869-86D378724B35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8500926-C538-448C-869E-FA6A3DE605D0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14504E4-C283-47CA-B3D4-207F96536C5A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8AB0408D-D4C4-454C-B8F2-E9F118AFFC4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03BB7D80-D687-45E2-A0AD-CD258676F243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A681F27E-FB7A-43BD-9657-FF33B357CC4A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F04EF89-F119-418E-9502-6E6C4DB48B2B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CF4CABE2-B720-4549-9A2B-7224510515DB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97EAC905-39CE-48AB-A123-FBFEA48A4FD1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FDC696A6-79A7-4F99-B2B3-11F7A927388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C1D56299-9F78-40BF-B5B4-460F3FBFB778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C15D8074-49C4-44FC-ADC3-4D1199E77017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50" name="Rectangle: Top Corners Rounded 49">
                  <a:extLst>
                    <a:ext uri="{FF2B5EF4-FFF2-40B4-BE49-F238E27FC236}">
                      <a16:creationId xmlns:a16="http://schemas.microsoft.com/office/drawing/2014/main" id="{3417F6F9-2232-4417-A3CE-A8902842D338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8D5D8493-B06A-4675-9AE3-02868F7B8608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91A0489-8E26-45DB-AB7A-B154FEB6088E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CFF826C3-57F3-42CB-B1A6-1EB0F64C59BE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: Top Corners Rounded 61">
                  <a:extLst>
                    <a:ext uri="{FF2B5EF4-FFF2-40B4-BE49-F238E27FC236}">
                      <a16:creationId xmlns:a16="http://schemas.microsoft.com/office/drawing/2014/main" id="{7296A5A2-30FA-4239-BACC-FC7269FA230D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2BBD6CB-41EF-4319-8AA4-CA32F0346FDA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7CBE8FA0-6833-47B3-BEB4-38666437B706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3B33C8E-8654-4391-9B4B-2CA33FC583F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5756166A-894A-46B9-AF2C-E35F695F3A5D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C5038AFB-701F-4CD5-8221-FA01FDD7807E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BB236598-BB72-4D82-BF8D-1E561FCCC32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9E75767E-E9C8-465A-9B7C-1E72E92E701A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FFBA42-FFB5-433A-8D51-CBE83B53A2A7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F89FE8A2-17FB-4498-BC70-2146A5A4D96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F79E8F3A-8447-4F5A-B437-F4680F998D34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FE022151-9515-4C1D-B5B3-7BA47E677A40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E4D615-5A18-4D4F-94AC-CFF284352BDE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B3990DDF-D64B-48B3-9D6E-F15AC5BE3FA7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87C8FBC6-7050-4451-B428-35A3CE490151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DC7B29AA-1B12-45FF-9916-9CC089A3ECA2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BB40B5C3-6568-4D60-8AA4-2DFB44D64348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" name="Right Triangle 154">
                <a:extLst>
                  <a:ext uri="{FF2B5EF4-FFF2-40B4-BE49-F238E27FC236}">
                    <a16:creationId xmlns:a16="http://schemas.microsoft.com/office/drawing/2014/main" id="{F6AAD42F-BC09-4846-96B2-43D4E155B9E6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ight Triangle 157">
                <a:extLst>
                  <a:ext uri="{FF2B5EF4-FFF2-40B4-BE49-F238E27FC236}">
                    <a16:creationId xmlns:a16="http://schemas.microsoft.com/office/drawing/2014/main" id="{D28B6312-3D25-44F8-A482-E2527283D5BD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ight Triangle 158">
                <a:extLst>
                  <a:ext uri="{FF2B5EF4-FFF2-40B4-BE49-F238E27FC236}">
                    <a16:creationId xmlns:a16="http://schemas.microsoft.com/office/drawing/2014/main" id="{F844C7AB-2AE9-4BC3-B0F9-72882D58A80F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ight Triangle 163">
                <a:extLst>
                  <a:ext uri="{FF2B5EF4-FFF2-40B4-BE49-F238E27FC236}">
                    <a16:creationId xmlns:a16="http://schemas.microsoft.com/office/drawing/2014/main" id="{AFE1FEE4-70A9-4358-8DA5-A324AB982409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C448E1C8-B848-4412-B7EB-588471ACD4B5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65FF347-06B0-4F31-A689-1871DB4A9647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9EC314E0-F988-4B53-A6F4-CA4414EE2CAF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92CEA8E0-4A47-4733-AF45-1177FF714019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86BD7C4B-E118-4AF5-8BDF-B81584DF2E74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FB303F1-FF44-4156-A865-AD42CE51AAF0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63AE919A-2F04-43E2-9F84-926D6E49390D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D9C74E64-6B74-489E-8999-C6FDD36DB7E6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D2A1C8FA-661D-4D98-8E95-6B5B343411A5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3EB7F234-5503-40E6-B8BC-686597302768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4920FC0F-C3DE-4A71-B994-2654C57EB565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87DE915D-84C8-457C-9F7B-75849600D871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B2B27B84-C423-42E1-B763-F02F3DE27395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C5B8BAB5-6C2D-494C-9467-C86928C65884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735E7E6B-4EED-43E6-A896-CB111DA5F603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C98761F0-4AB2-45B6-AC9D-EC15BFF5AD95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F280D741-F8A4-4CC8-A52E-E6F7727E1FC8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8C023E87-BA12-4024-ACB1-D88153D50137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12885B0D-53B1-4DD0-A784-5ADB367BB329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040371D2-0BFD-40C0-B201-5F44466EC501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E1CCA6E7-E886-4234-B5AC-6580B37B1CAA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2DBF033D-92B5-4411-87A0-BFAF3BCD7A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93D4CBD2-1E1B-471B-9E29-AB2A26363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77EC788F-8AC7-4652-A886-BECACD383140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E01B7758-99EF-4B51-A227-9D9117A31C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57BEF482-8A0E-4857-A322-A91BD3D49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1A9000A3-0C15-4CA9-9982-2A47D37048A7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6A1EF7D7-7B37-42FF-90ED-6C508F4B94B9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C9641A00-639A-4AFC-99E8-5745C3094124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84271F13-EA74-4B15-A528-33A8AF94FA57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7B4E112F-1303-4728-8ABD-75A732C6BD0D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8D68088-0566-497A-8510-9653F7317ADD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07BF206A-F3A0-43B3-97C5-32B3DB5727F6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094BC32-1098-4556-BAB8-EE6866CBE4DE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D7B481F5-98A7-4730-A306-FECB57FEB8AB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791EED41-A6E5-4A05-89AD-5BA90F1B025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24975DAE-39A6-4212-AECF-E60C18E684D9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D14560D1-1720-40EE-9F45-53ABEEFC9A03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29465686-2A9C-4985-A5C3-A4CEA58A2FE9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F202DCBB-5CAF-4929-A0CC-58400B3215A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92E497C-0945-49BB-89B9-35E6467AA490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CC67E56D-6836-4DAF-93BB-46B19A85D080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742B6FB2-74C5-41B1-B417-F0C4BADC3736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32F93D4-7027-4749-BCA6-335FDCCF279F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59C69393-EDDE-48A4-98F3-206E55446A7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8431C81F-5345-4EBC-9E29-00FB94DCAF5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F13B038D-2198-4477-B36C-E04442BCAE46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0EDA0B2F-58BA-45B9-AAC2-CC3743BD6751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B115F12C-D8C4-4B7B-A153-B362D52BF01B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27BE9A3F-9F9C-4A14-B81E-10AC54192A93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6218BEA6-C9E8-44F5-A8A6-9A884E1C4FBA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4FCBF8DB-3C9D-4488-86D8-3BA868F7CACB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357A9DF9-6CDD-4573-A004-FAA65B2C0875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135E2598-F95D-4896-8191-DB38A4ACCF0A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534A58D2-ABB0-4FAA-B522-E6F8DCADA8F7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3607B5BD-BE53-4131-A51F-740331F0AF51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7FF3633C-B1DF-47A4-B815-AA068809B8CB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12E3DF7E-6305-494D-8837-B030EB2B69B7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7EC7CD81-6C97-47D6-AD92-4611761D8759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A9A4822E-0F46-4C91-8877-31979C80BEEB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C19A5DC7-425E-438B-983E-7FAC7B08BC9C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BF14CEA9-6DFC-42CE-B5F2-B32DECB69702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B6FF204D-6189-4682-BF21-AFDEF202C39D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984ACE23-E347-4DE0-99CC-27E0B4977CC6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07B3192C-86CC-4710-8E60-4A4C30EC07CF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FB20BA15-9792-4987-8CC2-39D508F3B049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2CC83371-F091-45EE-A3B1-EBA0EF38BE98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03" name="Rectangle: Top Corners Rounded 102">
                    <a:extLst>
                      <a:ext uri="{FF2B5EF4-FFF2-40B4-BE49-F238E27FC236}">
                        <a16:creationId xmlns:a16="http://schemas.microsoft.com/office/drawing/2014/main" id="{2CF541BC-4BBA-4F8B-9050-85DA54473FC6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D9B42C11-9812-496C-888E-0C33CF43B45F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9EC7C0D0-A905-4EFE-B985-6BAAC9411A0C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06" name="Rectangle: Top Corners Rounded 105">
                    <a:extLst>
                      <a:ext uri="{FF2B5EF4-FFF2-40B4-BE49-F238E27FC236}">
                        <a16:creationId xmlns:a16="http://schemas.microsoft.com/office/drawing/2014/main" id="{70689C2F-CC75-4D95-80FB-131F0962E0E5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B112AF7-FA0A-4A21-92F4-CF01F3730244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44BC80F2-C8BF-4F48-88B4-158824A7D5C4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D3AFB1C2-BE00-468E-B71C-132F08E9FE95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4FB83682-26CF-4E3A-B520-F7CF4DB701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74239D85-0E3B-4BB4-AA07-A4C89294E6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4FE7488E-9C8F-4267-B617-54D23C01C796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BFEF7EF-E5B1-401C-9AF0-220B3D403E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DA22388E-FC09-494A-A097-D546DB28C4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7F66D047-C227-4FDA-960C-D01DF395F2B5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3919CB45-1513-4230-B418-83C575FE54B9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87594E32-7775-49E3-8999-64EAD776181A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45D670-AB1A-4D6D-A2CE-648DC355A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9BAD60-2C4E-403C-9BD7-50EB30F44366}"/>
              </a:ext>
            </a:extLst>
          </p:cNvPr>
          <p:cNvGrpSpPr/>
          <p:nvPr/>
        </p:nvGrpSpPr>
        <p:grpSpPr>
          <a:xfrm>
            <a:off x="433257" y="5125337"/>
            <a:ext cx="2834998" cy="967775"/>
            <a:chOff x="643028" y="4941885"/>
            <a:chExt cx="2196000" cy="967775"/>
          </a:xfrm>
        </p:grpSpPr>
        <p:sp>
          <p:nvSpPr>
            <p:cNvPr id="134" name="Text Placeholder 8">
              <a:extLst>
                <a:ext uri="{FF2B5EF4-FFF2-40B4-BE49-F238E27FC236}">
                  <a16:creationId xmlns:a16="http://schemas.microsoft.com/office/drawing/2014/main" id="{9E14EFD0-B94E-41D2-ABA8-89CB6D439271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4941885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5" name="Text Placeholder 29">
              <a:extLst>
                <a:ext uri="{FF2B5EF4-FFF2-40B4-BE49-F238E27FC236}">
                  <a16:creationId xmlns:a16="http://schemas.microsoft.com/office/drawing/2014/main" id="{97F1C5D0-2601-47C2-A425-8D1E44D9CC4E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5218884"/>
              <a:ext cx="2196000" cy="690776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3EB215-B96B-45FB-BC6C-D1B28301DE96}"/>
              </a:ext>
            </a:extLst>
          </p:cNvPr>
          <p:cNvGrpSpPr/>
          <p:nvPr/>
        </p:nvGrpSpPr>
        <p:grpSpPr>
          <a:xfrm>
            <a:off x="8918680" y="5125337"/>
            <a:ext cx="2804650" cy="958672"/>
            <a:chOff x="9113277" y="5125337"/>
            <a:chExt cx="2196000" cy="958672"/>
          </a:xfrm>
        </p:grpSpPr>
        <p:sp>
          <p:nvSpPr>
            <p:cNvPr id="136" name="Text Placeholder 30">
              <a:extLst>
                <a:ext uri="{FF2B5EF4-FFF2-40B4-BE49-F238E27FC236}">
                  <a16:creationId xmlns:a16="http://schemas.microsoft.com/office/drawing/2014/main" id="{CA26646E-EFEB-4029-BCE6-3A39DF6885EE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125337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7" name="Text Placeholder 31">
              <a:extLst>
                <a:ext uri="{FF2B5EF4-FFF2-40B4-BE49-F238E27FC236}">
                  <a16:creationId xmlns:a16="http://schemas.microsoft.com/office/drawing/2014/main" id="{45DCF894-3B21-4823-865C-9A9F531262F9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402336"/>
              <a:ext cx="2196000" cy="68167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38" name="Oval 19">
            <a:extLst>
              <a:ext uri="{FF2B5EF4-FFF2-40B4-BE49-F238E27FC236}">
                <a16:creationId xmlns:a16="http://schemas.microsoft.com/office/drawing/2014/main" id="{80FDB79B-646E-4C4C-BE49-86E0F992EE7F}"/>
              </a:ext>
            </a:extLst>
          </p:cNvPr>
          <p:cNvSpPr/>
          <p:nvPr/>
        </p:nvSpPr>
        <p:spPr>
          <a:xfrm>
            <a:off x="9943809" y="4270946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3" name="Oval 20">
            <a:extLst>
              <a:ext uri="{FF2B5EF4-FFF2-40B4-BE49-F238E27FC236}">
                <a16:creationId xmlns:a16="http://schemas.microsoft.com/office/drawing/2014/main" id="{30896373-0156-4863-9E8F-721CDA5E9513}"/>
              </a:ext>
            </a:extLst>
          </p:cNvPr>
          <p:cNvSpPr/>
          <p:nvPr/>
        </p:nvSpPr>
        <p:spPr>
          <a:xfrm>
            <a:off x="1473560" y="4270946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4" name="Donut 8">
            <a:extLst>
              <a:ext uri="{FF2B5EF4-FFF2-40B4-BE49-F238E27FC236}">
                <a16:creationId xmlns:a16="http://schemas.microsoft.com/office/drawing/2014/main" id="{7FBEBC75-091E-4C4F-A549-845A786197C7}"/>
              </a:ext>
            </a:extLst>
          </p:cNvPr>
          <p:cNvSpPr/>
          <p:nvPr/>
        </p:nvSpPr>
        <p:spPr>
          <a:xfrm>
            <a:off x="10150299" y="4425130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6" name="Oval 21">
            <a:extLst>
              <a:ext uri="{FF2B5EF4-FFF2-40B4-BE49-F238E27FC236}">
                <a16:creationId xmlns:a16="http://schemas.microsoft.com/office/drawing/2014/main" id="{7FD496D7-95AD-4478-BBE6-2820C6827EA5}"/>
              </a:ext>
            </a:extLst>
          </p:cNvPr>
          <p:cNvSpPr>
            <a:spLocks noChangeAspect="1"/>
          </p:cNvSpPr>
          <p:nvPr/>
        </p:nvSpPr>
        <p:spPr>
          <a:xfrm>
            <a:off x="1683310" y="4479710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C3D68D-AF95-4CB5-995A-C17D918DC034}"/>
              </a:ext>
            </a:extLst>
          </p:cNvPr>
          <p:cNvGrpSpPr/>
          <p:nvPr/>
        </p:nvGrpSpPr>
        <p:grpSpPr>
          <a:xfrm>
            <a:off x="4520486" y="2525896"/>
            <a:ext cx="3151028" cy="903104"/>
            <a:chOff x="4998000" y="2525896"/>
            <a:chExt cx="2196000" cy="903104"/>
          </a:xfrm>
        </p:grpSpPr>
        <p:sp>
          <p:nvSpPr>
            <p:cNvPr id="157" name="Text Placeholder 30">
              <a:extLst>
                <a:ext uri="{FF2B5EF4-FFF2-40B4-BE49-F238E27FC236}">
                  <a16:creationId xmlns:a16="http://schemas.microsoft.com/office/drawing/2014/main" id="{B9D6F193-B0BE-482C-9DAD-C71685586DB9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525896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0" name="Text Placeholder 31">
              <a:extLst>
                <a:ext uri="{FF2B5EF4-FFF2-40B4-BE49-F238E27FC236}">
                  <a16:creationId xmlns:a16="http://schemas.microsoft.com/office/drawing/2014/main" id="{20EE67AC-43EC-45DF-9B1E-144E2AC137F5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802895"/>
              <a:ext cx="2196000" cy="626105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61" name="Oval 19">
            <a:extLst>
              <a:ext uri="{FF2B5EF4-FFF2-40B4-BE49-F238E27FC236}">
                <a16:creationId xmlns:a16="http://schemas.microsoft.com/office/drawing/2014/main" id="{EE192138-A4B9-436C-8A26-8A1718B63F55}"/>
              </a:ext>
            </a:extLst>
          </p:cNvPr>
          <p:cNvSpPr/>
          <p:nvPr/>
        </p:nvSpPr>
        <p:spPr>
          <a:xfrm>
            <a:off x="5718804" y="1671505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62" name="Rounded Rectangle 12">
            <a:extLst>
              <a:ext uri="{FF2B5EF4-FFF2-40B4-BE49-F238E27FC236}">
                <a16:creationId xmlns:a16="http://schemas.microsoft.com/office/drawing/2014/main" id="{AF49C053-677C-4EBF-88E5-F61FF1A5B4F7}"/>
              </a:ext>
            </a:extLst>
          </p:cNvPr>
          <p:cNvSpPr>
            <a:spLocks noChangeAspect="1"/>
          </p:cNvSpPr>
          <p:nvPr/>
        </p:nvSpPr>
        <p:spPr>
          <a:xfrm>
            <a:off x="5919413" y="1844594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D3E2E9B0-021B-4BAA-B3F3-B1AC139D82DF}"/>
              </a:ext>
            </a:extLst>
          </p:cNvPr>
          <p:cNvCxnSpPr>
            <a:cxnSpLocks/>
            <a:stCxn id="161" idx="6"/>
            <a:endCxn id="138" idx="0"/>
          </p:cNvCxnSpPr>
          <p:nvPr/>
        </p:nvCxnSpPr>
        <p:spPr>
          <a:xfrm>
            <a:off x="6473197" y="2048702"/>
            <a:ext cx="3847809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B103670-5200-4B0D-929E-A149A1BF755C}"/>
              </a:ext>
            </a:extLst>
          </p:cNvPr>
          <p:cNvCxnSpPr>
            <a:cxnSpLocks/>
            <a:stCxn id="161" idx="2"/>
            <a:endCxn id="153" idx="0"/>
          </p:cNvCxnSpPr>
          <p:nvPr/>
        </p:nvCxnSpPr>
        <p:spPr>
          <a:xfrm rot="10800000" flipV="1">
            <a:off x="1850758" y="2048702"/>
            <a:ext cx="3868047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C9BA76CC-4EC3-4DD4-90F0-902B763E4089}"/>
              </a:ext>
            </a:extLst>
          </p:cNvPr>
          <p:cNvSpPr/>
          <p:nvPr/>
        </p:nvSpPr>
        <p:spPr>
          <a:xfrm>
            <a:off x="5620185" y="3573292"/>
            <a:ext cx="951630" cy="70053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3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lelogram 26">
            <a:extLst>
              <a:ext uri="{FF2B5EF4-FFF2-40B4-BE49-F238E27FC236}">
                <a16:creationId xmlns:a16="http://schemas.microsoft.com/office/drawing/2014/main" id="{C8773119-FF60-4656-9D22-D375F1CDF658}"/>
              </a:ext>
            </a:extLst>
          </p:cNvPr>
          <p:cNvSpPr/>
          <p:nvPr/>
        </p:nvSpPr>
        <p:spPr>
          <a:xfrm flipH="1">
            <a:off x="8541734" y="3359905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F604D2A5-71BA-49C2-9E46-D4F917D552CF}"/>
              </a:ext>
            </a:extLst>
          </p:cNvPr>
          <p:cNvSpPr/>
          <p:nvPr/>
        </p:nvSpPr>
        <p:spPr>
          <a:xfrm flipH="1">
            <a:off x="8930601" y="3359905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66FF6100-6038-492E-A86B-10484F62A72F}"/>
              </a:ext>
            </a:extLst>
          </p:cNvPr>
          <p:cNvSpPr/>
          <p:nvPr/>
        </p:nvSpPr>
        <p:spPr>
          <a:xfrm flipH="1">
            <a:off x="332027" y="0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CE8963EF-7480-4624-8F2E-F4E69589E2B7}"/>
              </a:ext>
            </a:extLst>
          </p:cNvPr>
          <p:cNvSpPr/>
          <p:nvPr/>
        </p:nvSpPr>
        <p:spPr>
          <a:xfrm flipH="1">
            <a:off x="720894" y="0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5E7601-FFAA-44E1-BA6D-04B3F19C3C68}"/>
              </a:ext>
            </a:extLst>
          </p:cNvPr>
          <p:cNvGrpSpPr/>
          <p:nvPr/>
        </p:nvGrpSpPr>
        <p:grpSpPr>
          <a:xfrm>
            <a:off x="6179101" y="0"/>
            <a:ext cx="6012899" cy="3255083"/>
            <a:chOff x="5214458" y="0"/>
            <a:chExt cx="6012899" cy="325508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F9B177C-86C3-4D6F-B51C-994FDA186861}"/>
                </a:ext>
              </a:extLst>
            </p:cNvPr>
            <p:cNvCxnSpPr>
              <a:cxnSpLocks/>
            </p:cNvCxnSpPr>
            <p:nvPr/>
          </p:nvCxnSpPr>
          <p:spPr>
            <a:xfrm>
              <a:off x="5214458" y="0"/>
              <a:ext cx="2321806" cy="325508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9AFF763-ED13-4028-8BD0-8D4DE791D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6265" y="3255083"/>
              <a:ext cx="3691092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A6B381-049A-4C98-8A5F-198A293D2EA3}"/>
              </a:ext>
            </a:extLst>
          </p:cNvPr>
          <p:cNvGrpSpPr/>
          <p:nvPr/>
        </p:nvGrpSpPr>
        <p:grpSpPr>
          <a:xfrm flipH="1" flipV="1">
            <a:off x="0" y="3602917"/>
            <a:ext cx="6019598" cy="3255083"/>
            <a:chOff x="5214458" y="0"/>
            <a:chExt cx="6019598" cy="3255083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556A723-AEB5-47B9-B9A9-BE46D957D506}"/>
                </a:ext>
              </a:extLst>
            </p:cNvPr>
            <p:cNvCxnSpPr>
              <a:cxnSpLocks/>
            </p:cNvCxnSpPr>
            <p:nvPr/>
          </p:nvCxnSpPr>
          <p:spPr>
            <a:xfrm>
              <a:off x="5214458" y="0"/>
              <a:ext cx="2321806" cy="325508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183BB58-E70C-4421-9E07-EA07DB4F89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6264" y="3255083"/>
              <a:ext cx="3697792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7807542-7952-4335-9A62-45AB80B60D92}"/>
              </a:ext>
            </a:extLst>
          </p:cNvPr>
          <p:cNvSpPr txBox="1"/>
          <p:nvPr/>
        </p:nvSpPr>
        <p:spPr>
          <a:xfrm>
            <a:off x="7401957" y="427212"/>
            <a:ext cx="479004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>
                <a:cs typeface="Arial" pitchFamily="34" charset="0"/>
              </a:rPr>
              <a:t>Industrial </a:t>
            </a:r>
            <a:r>
              <a:rPr lang="en-US" altLang="ko-KR" sz="3600" dirty="0">
                <a:solidFill>
                  <a:schemeClr val="accent4"/>
                </a:solidFill>
                <a:cs typeface="Arial" pitchFamily="34" charset="0"/>
              </a:rPr>
              <a:t>Automation</a:t>
            </a:r>
            <a:r>
              <a:rPr lang="en-US" altLang="ko-KR" sz="3600" dirty="0">
                <a:cs typeface="Arial" pitchFamily="34" charset="0"/>
              </a:rPr>
              <a:t> Solutions</a:t>
            </a:r>
            <a:endParaRPr lang="ko-KR" altLang="en-US" sz="3600" dirty="0">
              <a:cs typeface="Arial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BF7A325-0480-488A-9AB9-CE82C863140B}"/>
              </a:ext>
            </a:extLst>
          </p:cNvPr>
          <p:cNvGrpSpPr/>
          <p:nvPr/>
        </p:nvGrpSpPr>
        <p:grpSpPr>
          <a:xfrm>
            <a:off x="9267014" y="1789778"/>
            <a:ext cx="1778716" cy="1224653"/>
            <a:chOff x="9838117" y="3034601"/>
            <a:chExt cx="2324346" cy="160032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836A4C4-A7FA-4274-8C1A-3BEB8E2F91EE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AB1D952-4754-4836-8DFE-F8F0665947EA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73" name="Trapezoid 72">
                  <a:extLst>
                    <a:ext uri="{FF2B5EF4-FFF2-40B4-BE49-F238E27FC236}">
                      <a16:creationId xmlns:a16="http://schemas.microsoft.com/office/drawing/2014/main" id="{12FCCBF5-D150-4736-80CD-DE981DF81430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B5640F2-21BF-40E2-9BB3-E92B72018AD8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68" name="Rectangle: Rounded Corners 67">
                    <a:extLst>
                      <a:ext uri="{FF2B5EF4-FFF2-40B4-BE49-F238E27FC236}">
                        <a16:creationId xmlns:a16="http://schemas.microsoft.com/office/drawing/2014/main" id="{1853FB43-E6A7-4568-8134-FD3304941C43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FCE31A4C-F35F-4DD0-AF14-6F8D1BA25A47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C63351F9-29C3-4FE2-9E33-6188BBDE740B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3ABB85CF-A3DA-42C8-8BED-1FC5C7DAAB63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D68DA6FB-1E63-4F4C-B0CE-163A14CE95EE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0D177331-D5E2-47F3-A9BF-5EB8527CF312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BFCB8D0C-53E9-4D63-95A0-01DA1F21AA01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1E0BAFA-BB1C-46FA-AB0F-C93867DDDD4B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3947F597-A8AD-494F-9C8A-C37501D16C39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96281CA-D9BE-4A93-8950-6FC9D5C829F3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283A070C-2A96-4B94-B005-E1BD896FAEBA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2E58D027-E053-433C-9BB8-63C12D49CD4B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A6534585-6203-43C7-AAAF-BFF546BF5319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3C1A398A-E780-4BB7-A6B1-B0B1EF68682E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207073DB-C0DA-4853-BD98-1B1576F35F53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76" name="Rectangle: Rounded Corners 75">
                    <a:extLst>
                      <a:ext uri="{FF2B5EF4-FFF2-40B4-BE49-F238E27FC236}">
                        <a16:creationId xmlns:a16="http://schemas.microsoft.com/office/drawing/2014/main" id="{501E4A03-B3E3-4BB7-8339-0C2BB9B5C843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: Rounded Corners 76">
                    <a:extLst>
                      <a:ext uri="{FF2B5EF4-FFF2-40B4-BE49-F238E27FC236}">
                        <a16:creationId xmlns:a16="http://schemas.microsoft.com/office/drawing/2014/main" id="{0E256A5C-F1BB-49E3-9287-A6A0202A7019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5051FA9F-4CD9-4D37-955A-A1FFE86E3035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79" name="Circle: Hollow 78">
                    <a:extLst>
                      <a:ext uri="{FF2B5EF4-FFF2-40B4-BE49-F238E27FC236}">
                        <a16:creationId xmlns:a16="http://schemas.microsoft.com/office/drawing/2014/main" id="{20767E69-D406-46BF-8A1E-140DFED6433B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Circle: Hollow 79">
                    <a:extLst>
                      <a:ext uri="{FF2B5EF4-FFF2-40B4-BE49-F238E27FC236}">
                        <a16:creationId xmlns:a16="http://schemas.microsoft.com/office/drawing/2014/main" id="{E9CAFDD8-1C67-4891-BEEE-AC7C2DDA143E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Circle: Hollow 80">
                    <a:extLst>
                      <a:ext uri="{FF2B5EF4-FFF2-40B4-BE49-F238E27FC236}">
                        <a16:creationId xmlns:a16="http://schemas.microsoft.com/office/drawing/2014/main" id="{327F8750-A9F2-4824-A6E8-A98DF915861F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Circle: Hollow 81">
                    <a:extLst>
                      <a:ext uri="{FF2B5EF4-FFF2-40B4-BE49-F238E27FC236}">
                        <a16:creationId xmlns:a16="http://schemas.microsoft.com/office/drawing/2014/main" id="{BEB8EFF0-387F-4CE6-8084-06B006A7C354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Circle: Hollow 82">
                    <a:extLst>
                      <a:ext uri="{FF2B5EF4-FFF2-40B4-BE49-F238E27FC236}">
                        <a16:creationId xmlns:a16="http://schemas.microsoft.com/office/drawing/2014/main" id="{54BCC61F-6A9D-4CB3-8CE6-AD756D0EB7D5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Circle: Hollow 83">
                    <a:extLst>
                      <a:ext uri="{FF2B5EF4-FFF2-40B4-BE49-F238E27FC236}">
                        <a16:creationId xmlns:a16="http://schemas.microsoft.com/office/drawing/2014/main" id="{0FC17BE7-3446-45E1-83D4-E279709FFEF7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Circle: Hollow 84">
                    <a:extLst>
                      <a:ext uri="{FF2B5EF4-FFF2-40B4-BE49-F238E27FC236}">
                        <a16:creationId xmlns:a16="http://schemas.microsoft.com/office/drawing/2014/main" id="{05C8B08C-B03D-4B8C-9604-815372F2A13E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3502FFF-1B22-44D0-8B92-935E40BA7FE3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4B3FE71-5257-4882-9ED7-115C910EAE18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677BB76-EBE7-4935-8B24-DC1C92D2DA1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4E8F59D-1F93-48CD-9B33-26FB213E6A8A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그룹 21">
            <a:extLst>
              <a:ext uri="{FF2B5EF4-FFF2-40B4-BE49-F238E27FC236}">
                <a16:creationId xmlns:a16="http://schemas.microsoft.com/office/drawing/2014/main" id="{11EC0B02-DCA5-495A-882E-BF3ED919CDBB}"/>
              </a:ext>
            </a:extLst>
          </p:cNvPr>
          <p:cNvGrpSpPr/>
          <p:nvPr/>
        </p:nvGrpSpPr>
        <p:grpSpPr>
          <a:xfrm>
            <a:off x="132703" y="3919035"/>
            <a:ext cx="3756009" cy="1015663"/>
            <a:chOff x="959011" y="2597626"/>
            <a:chExt cx="3756009" cy="1015663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1828C66-FE05-4098-B3DF-56CB414B1B76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5F134D2-655B-4B1B-B65F-D43384C38C9F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97" name="Chevron 25">
              <a:extLst>
                <a:ext uri="{FF2B5EF4-FFF2-40B4-BE49-F238E27FC236}">
                  <a16:creationId xmlns:a16="http://schemas.microsoft.com/office/drawing/2014/main" id="{AC462C77-4455-470A-B4AF-2B55712D63C8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그룹 20">
            <a:extLst>
              <a:ext uri="{FF2B5EF4-FFF2-40B4-BE49-F238E27FC236}">
                <a16:creationId xmlns:a16="http://schemas.microsoft.com/office/drawing/2014/main" id="{235F9CB3-635B-4916-9BE2-7648C9E52E9A}"/>
              </a:ext>
            </a:extLst>
          </p:cNvPr>
          <p:cNvGrpSpPr/>
          <p:nvPr/>
        </p:nvGrpSpPr>
        <p:grpSpPr>
          <a:xfrm>
            <a:off x="132703" y="4930789"/>
            <a:ext cx="4035801" cy="830997"/>
            <a:chOff x="959011" y="3630156"/>
            <a:chExt cx="4035801" cy="830997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43FB8B0-7711-41A9-9252-CE2DD74A449D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6F73E98-E8A7-44FC-9BF1-633E18E7FE51}"/>
                </a:ext>
              </a:extLst>
            </p:cNvPr>
            <p:cNvSpPr txBox="1"/>
            <p:nvPr/>
          </p:nvSpPr>
          <p:spPr>
            <a:xfrm>
              <a:off x="2968086" y="3630156"/>
              <a:ext cx="202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1" name="Chevron 26">
              <a:extLst>
                <a:ext uri="{FF2B5EF4-FFF2-40B4-BE49-F238E27FC236}">
                  <a16:creationId xmlns:a16="http://schemas.microsoft.com/office/drawing/2014/main" id="{D2E8322B-6F55-4274-8CC4-DEE49C1148C2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그룹 3">
            <a:extLst>
              <a:ext uri="{FF2B5EF4-FFF2-40B4-BE49-F238E27FC236}">
                <a16:creationId xmlns:a16="http://schemas.microsoft.com/office/drawing/2014/main" id="{DD35FD3D-7D17-4C6C-B3D9-D9D94CF88C4E}"/>
              </a:ext>
            </a:extLst>
          </p:cNvPr>
          <p:cNvGrpSpPr/>
          <p:nvPr/>
        </p:nvGrpSpPr>
        <p:grpSpPr>
          <a:xfrm>
            <a:off x="132703" y="5942543"/>
            <a:ext cx="4529733" cy="646331"/>
            <a:chOff x="959011" y="5695216"/>
            <a:chExt cx="4529733" cy="646331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8C2FE01-9FBD-42EF-99C2-094A11519EB1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0F28D1-9E24-4EDD-B381-BCDA19025A38}"/>
                </a:ext>
              </a:extLst>
            </p:cNvPr>
            <p:cNvSpPr txBox="1"/>
            <p:nvPr/>
          </p:nvSpPr>
          <p:spPr>
            <a:xfrm>
              <a:off x="2968086" y="5695216"/>
              <a:ext cx="2520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5" name="Chevron 28">
              <a:extLst>
                <a:ext uri="{FF2B5EF4-FFF2-40B4-BE49-F238E27FC236}">
                  <a16:creationId xmlns:a16="http://schemas.microsoft.com/office/drawing/2014/main" id="{94DCC953-BBBD-4491-8237-541C331BF3E0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4A615D-F387-4F2A-905E-0474DCE4F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9681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3ADC52C1-59CB-4D96-9BD2-37D33A345347}"/>
              </a:ext>
            </a:extLst>
          </p:cNvPr>
          <p:cNvSpPr/>
          <p:nvPr/>
        </p:nvSpPr>
        <p:spPr>
          <a:xfrm>
            <a:off x="4939470" y="1333144"/>
            <a:ext cx="2313062" cy="5524856"/>
          </a:xfrm>
          <a:prstGeom prst="round2SameRect">
            <a:avLst>
              <a:gd name="adj1" fmla="val 24056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759741-55F5-4022-B718-ECB71BC01FA3}"/>
              </a:ext>
            </a:extLst>
          </p:cNvPr>
          <p:cNvGrpSpPr/>
          <p:nvPr/>
        </p:nvGrpSpPr>
        <p:grpSpPr>
          <a:xfrm>
            <a:off x="5128701" y="1975643"/>
            <a:ext cx="1934598" cy="3710020"/>
            <a:chOff x="5128701" y="2268749"/>
            <a:chExt cx="1934598" cy="37100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009D769-F8F9-4138-9636-83CE4A8ACD3B}"/>
                </a:ext>
              </a:extLst>
            </p:cNvPr>
            <p:cNvSpPr/>
            <p:nvPr/>
          </p:nvSpPr>
          <p:spPr>
            <a:xfrm>
              <a:off x="5128701" y="2268749"/>
              <a:ext cx="1934598" cy="3710020"/>
            </a:xfrm>
            <a:custGeom>
              <a:avLst/>
              <a:gdLst>
                <a:gd name="connsiteX0" fmla="*/ 3525853 w 3576119"/>
                <a:gd name="connsiteY0" fmla="*/ 2071735 h 6858000"/>
                <a:gd name="connsiteX1" fmla="*/ 3269338 w 3576119"/>
                <a:gd name="connsiteY1" fmla="*/ 1923861 h 6858000"/>
                <a:gd name="connsiteX2" fmla="*/ 3269338 w 3576119"/>
                <a:gd name="connsiteY2" fmla="*/ 948351 h 6858000"/>
                <a:gd name="connsiteX3" fmla="*/ 2320988 w 3576119"/>
                <a:gd name="connsiteY3" fmla="*/ 0 h 6858000"/>
                <a:gd name="connsiteX4" fmla="*/ 1364338 w 3576119"/>
                <a:gd name="connsiteY4" fmla="*/ 0 h 6858000"/>
                <a:gd name="connsiteX5" fmla="*/ 415988 w 3576119"/>
                <a:gd name="connsiteY5" fmla="*/ 948351 h 6858000"/>
                <a:gd name="connsiteX6" fmla="*/ 415988 w 3576119"/>
                <a:gd name="connsiteY6" fmla="*/ 1861996 h 6858000"/>
                <a:gd name="connsiteX7" fmla="*/ 51586 w 3576119"/>
                <a:gd name="connsiteY7" fmla="*/ 2071735 h 6858000"/>
                <a:gd name="connsiteX8" fmla="*/ 13863 w 3576119"/>
                <a:gd name="connsiteY8" fmla="*/ 2212818 h 6858000"/>
                <a:gd name="connsiteX9" fmla="*/ 15372 w 3576119"/>
                <a:gd name="connsiteY9" fmla="*/ 2215081 h 6858000"/>
                <a:gd name="connsiteX10" fmla="*/ 156455 w 3576119"/>
                <a:gd name="connsiteY10" fmla="*/ 2252804 h 6858000"/>
                <a:gd name="connsiteX11" fmla="*/ 415988 w 3576119"/>
                <a:gd name="connsiteY11" fmla="*/ 2102668 h 6858000"/>
                <a:gd name="connsiteX12" fmla="*/ 415988 w 3576119"/>
                <a:gd name="connsiteY12" fmla="*/ 6145794 h 6858000"/>
                <a:gd name="connsiteX13" fmla="*/ 1128194 w 3576119"/>
                <a:gd name="connsiteY13" fmla="*/ 6858000 h 6858000"/>
                <a:gd name="connsiteX14" fmla="*/ 2556378 w 3576119"/>
                <a:gd name="connsiteY14" fmla="*/ 6858000 h 6858000"/>
                <a:gd name="connsiteX15" fmla="*/ 3268584 w 3576119"/>
                <a:gd name="connsiteY15" fmla="*/ 6145794 h 6858000"/>
                <a:gd name="connsiteX16" fmla="*/ 3268584 w 3576119"/>
                <a:gd name="connsiteY16" fmla="*/ 2165287 h 6858000"/>
                <a:gd name="connsiteX17" fmla="*/ 3420984 w 3576119"/>
                <a:gd name="connsiteY17" fmla="*/ 2252804 h 6858000"/>
                <a:gd name="connsiteX18" fmla="*/ 3562067 w 3576119"/>
                <a:gd name="connsiteY18" fmla="*/ 2215081 h 6858000"/>
                <a:gd name="connsiteX19" fmla="*/ 3563576 w 3576119"/>
                <a:gd name="connsiteY19" fmla="*/ 2212818 h 6858000"/>
                <a:gd name="connsiteX20" fmla="*/ 3525853 w 3576119"/>
                <a:gd name="connsiteY20" fmla="*/ 207173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6119" h="6858000">
                  <a:moveTo>
                    <a:pt x="3525853" y="2071735"/>
                  </a:moveTo>
                  <a:lnTo>
                    <a:pt x="3269338" y="1923861"/>
                  </a:lnTo>
                  <a:lnTo>
                    <a:pt x="3269338" y="948351"/>
                  </a:lnTo>
                  <a:cubicBezTo>
                    <a:pt x="3268584" y="427022"/>
                    <a:pt x="2842317" y="0"/>
                    <a:pt x="2320988" y="0"/>
                  </a:cubicBezTo>
                  <a:lnTo>
                    <a:pt x="1364338" y="0"/>
                  </a:lnTo>
                  <a:cubicBezTo>
                    <a:pt x="843009" y="0"/>
                    <a:pt x="415988" y="427022"/>
                    <a:pt x="415988" y="948351"/>
                  </a:cubicBezTo>
                  <a:lnTo>
                    <a:pt x="415988" y="1861996"/>
                  </a:lnTo>
                  <a:lnTo>
                    <a:pt x="51586" y="2071735"/>
                  </a:lnTo>
                  <a:cubicBezTo>
                    <a:pt x="2546" y="2100404"/>
                    <a:pt x="-14806" y="2163778"/>
                    <a:pt x="13863" y="2212818"/>
                  </a:cubicBezTo>
                  <a:lnTo>
                    <a:pt x="15372" y="2215081"/>
                  </a:lnTo>
                  <a:cubicBezTo>
                    <a:pt x="44041" y="2264121"/>
                    <a:pt x="107415" y="2281473"/>
                    <a:pt x="156455" y="2252804"/>
                  </a:cubicBezTo>
                  <a:lnTo>
                    <a:pt x="415988" y="2102668"/>
                  </a:lnTo>
                  <a:lnTo>
                    <a:pt x="415988" y="6145794"/>
                  </a:lnTo>
                  <a:cubicBezTo>
                    <a:pt x="415988" y="6537357"/>
                    <a:pt x="736631" y="6858000"/>
                    <a:pt x="1128194" y="6858000"/>
                  </a:cubicBezTo>
                  <a:lnTo>
                    <a:pt x="2556378" y="6858000"/>
                  </a:lnTo>
                  <a:cubicBezTo>
                    <a:pt x="2947940" y="6858000"/>
                    <a:pt x="3268584" y="6537357"/>
                    <a:pt x="3268584" y="6145794"/>
                  </a:cubicBezTo>
                  <a:lnTo>
                    <a:pt x="3268584" y="2165287"/>
                  </a:lnTo>
                  <a:lnTo>
                    <a:pt x="3420984" y="2252804"/>
                  </a:lnTo>
                  <a:cubicBezTo>
                    <a:pt x="3470023" y="2281473"/>
                    <a:pt x="3533398" y="2264121"/>
                    <a:pt x="3562067" y="2215081"/>
                  </a:cubicBezTo>
                  <a:lnTo>
                    <a:pt x="3563576" y="2212818"/>
                  </a:lnTo>
                  <a:cubicBezTo>
                    <a:pt x="3591491" y="2163778"/>
                    <a:pt x="3574893" y="2100404"/>
                    <a:pt x="3525853" y="2071735"/>
                  </a:cubicBez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DC23741-2FEB-44BE-8864-670EF9D3CA6A}"/>
                </a:ext>
              </a:extLst>
            </p:cNvPr>
            <p:cNvSpPr/>
            <p:nvPr/>
          </p:nvSpPr>
          <p:spPr>
            <a:xfrm>
              <a:off x="5393519" y="3130339"/>
              <a:ext cx="1434249" cy="2777167"/>
            </a:xfrm>
            <a:custGeom>
              <a:avLst/>
              <a:gdLst>
                <a:gd name="connsiteX0" fmla="*/ 1286500 w 1434249"/>
                <a:gd name="connsiteY0" fmla="*/ 2633339 h 2777167"/>
                <a:gd name="connsiteX1" fmla="*/ 1295070 w 1434249"/>
                <a:gd name="connsiteY1" fmla="*/ 2664358 h 2777167"/>
                <a:gd name="connsiteX2" fmla="*/ 1263236 w 1434249"/>
                <a:gd name="connsiteY2" fmla="*/ 2715376 h 2777167"/>
                <a:gd name="connsiteX3" fmla="*/ 940803 w 1434249"/>
                <a:gd name="connsiteY3" fmla="*/ 2776598 h 2777167"/>
                <a:gd name="connsiteX4" fmla="*/ 932231 w 1434249"/>
                <a:gd name="connsiteY4" fmla="*/ 2754966 h 2777167"/>
                <a:gd name="connsiteX5" fmla="*/ 972230 w 1434249"/>
                <a:gd name="connsiteY5" fmla="*/ 2734150 h 2777167"/>
                <a:gd name="connsiteX6" fmla="*/ 1239563 w 1434249"/>
                <a:gd name="connsiteY6" fmla="*/ 2652930 h 2777167"/>
                <a:gd name="connsiteX7" fmla="*/ 1286500 w 1434249"/>
                <a:gd name="connsiteY7" fmla="*/ 2633339 h 2777167"/>
                <a:gd name="connsiteX8" fmla="*/ 154719 w 1434249"/>
                <a:gd name="connsiteY8" fmla="*/ 2633339 h 2777167"/>
                <a:gd name="connsiteX9" fmla="*/ 201655 w 1434249"/>
                <a:gd name="connsiteY9" fmla="*/ 2652930 h 2777167"/>
                <a:gd name="connsiteX10" fmla="*/ 468989 w 1434249"/>
                <a:gd name="connsiteY10" fmla="*/ 2734151 h 2777167"/>
                <a:gd name="connsiteX11" fmla="*/ 508987 w 1434249"/>
                <a:gd name="connsiteY11" fmla="*/ 2755374 h 2777167"/>
                <a:gd name="connsiteX12" fmla="*/ 500416 w 1434249"/>
                <a:gd name="connsiteY12" fmla="*/ 2777006 h 2777167"/>
                <a:gd name="connsiteX13" fmla="*/ 177983 w 1434249"/>
                <a:gd name="connsiteY13" fmla="*/ 2715784 h 2777167"/>
                <a:gd name="connsiteX14" fmla="*/ 146148 w 1434249"/>
                <a:gd name="connsiteY14" fmla="*/ 2664766 h 2777167"/>
                <a:gd name="connsiteX15" fmla="*/ 154719 w 1434249"/>
                <a:gd name="connsiteY15" fmla="*/ 2633339 h 2777167"/>
                <a:gd name="connsiteX16" fmla="*/ 1202934 w 1434249"/>
                <a:gd name="connsiteY16" fmla="*/ 1778176 h 2777167"/>
                <a:gd name="connsiteX17" fmla="*/ 1212627 w 1434249"/>
                <a:gd name="connsiteY17" fmla="*/ 1792971 h 2777167"/>
                <a:gd name="connsiteX18" fmla="*/ 1260380 w 1434249"/>
                <a:gd name="connsiteY18" fmla="*/ 2049285 h 2777167"/>
                <a:gd name="connsiteX19" fmla="*/ 1265686 w 1434249"/>
                <a:gd name="connsiteY19" fmla="*/ 2131730 h 2777167"/>
                <a:gd name="connsiteX20" fmla="*/ 1217525 w 1434249"/>
                <a:gd name="connsiteY20" fmla="*/ 2215808 h 2777167"/>
                <a:gd name="connsiteX21" fmla="*/ 919988 w 1434249"/>
                <a:gd name="connsiteY21" fmla="*/ 2313762 h 2777167"/>
                <a:gd name="connsiteX22" fmla="*/ 742853 w 1434249"/>
                <a:gd name="connsiteY22" fmla="*/ 2331721 h 2777167"/>
                <a:gd name="connsiteX23" fmla="*/ 230225 w 1434249"/>
                <a:gd name="connsiteY23" fmla="*/ 2219889 h 2777167"/>
                <a:gd name="connsiteX24" fmla="*/ 171044 w 1434249"/>
                <a:gd name="connsiteY24" fmla="*/ 2106426 h 2777167"/>
                <a:gd name="connsiteX25" fmla="*/ 204104 w 1434249"/>
                <a:gd name="connsiteY25" fmla="*/ 1875009 h 2777167"/>
                <a:gd name="connsiteX26" fmla="*/ 225736 w 1434249"/>
                <a:gd name="connsiteY26" fmla="*/ 1792563 h 2777167"/>
                <a:gd name="connsiteX27" fmla="*/ 249408 w 1434249"/>
                <a:gd name="connsiteY27" fmla="*/ 1780728 h 2777167"/>
                <a:gd name="connsiteX28" fmla="*/ 607758 w 1434249"/>
                <a:gd name="connsiteY28" fmla="*/ 1855825 h 2777167"/>
                <a:gd name="connsiteX29" fmla="*/ 1186506 w 1434249"/>
                <a:gd name="connsiteY29" fmla="*/ 1782360 h 2777167"/>
                <a:gd name="connsiteX30" fmla="*/ 1202934 w 1434249"/>
                <a:gd name="connsiteY30" fmla="*/ 1778176 h 2777167"/>
                <a:gd name="connsiteX31" fmla="*/ 1431187 w 1434249"/>
                <a:gd name="connsiteY31" fmla="*/ 1040510 h 2777167"/>
                <a:gd name="connsiteX32" fmla="*/ 1434248 w 1434249"/>
                <a:gd name="connsiteY32" fmla="*/ 1054234 h 2777167"/>
                <a:gd name="connsiteX33" fmla="*/ 1424045 w 1434249"/>
                <a:gd name="connsiteY33" fmla="*/ 1352178 h 2777167"/>
                <a:gd name="connsiteX34" fmla="*/ 1410984 w 1434249"/>
                <a:gd name="connsiteY34" fmla="*/ 1539107 h 2777167"/>
                <a:gd name="connsiteX35" fmla="*/ 1379149 w 1434249"/>
                <a:gd name="connsiteY35" fmla="*/ 1774606 h 2777167"/>
                <a:gd name="connsiteX36" fmla="*/ 1353027 w 1434249"/>
                <a:gd name="connsiteY36" fmla="*/ 1962760 h 2777167"/>
                <a:gd name="connsiteX37" fmla="*/ 1344865 w 1434249"/>
                <a:gd name="connsiteY37" fmla="*/ 1960719 h 2777167"/>
                <a:gd name="connsiteX38" fmla="*/ 1313845 w 1434249"/>
                <a:gd name="connsiteY38" fmla="*/ 1692978 h 2777167"/>
                <a:gd name="connsiteX39" fmla="*/ 1302417 w 1434249"/>
                <a:gd name="connsiteY39" fmla="*/ 1492171 h 2777167"/>
                <a:gd name="connsiteX40" fmla="*/ 1294663 w 1434249"/>
                <a:gd name="connsiteY40" fmla="*/ 1282794 h 2777167"/>
                <a:gd name="connsiteX41" fmla="*/ 1292622 w 1434249"/>
                <a:gd name="connsiteY41" fmla="*/ 1128924 h 2777167"/>
                <a:gd name="connsiteX42" fmla="*/ 1304866 w 1434249"/>
                <a:gd name="connsiteY42" fmla="*/ 1106067 h 2777167"/>
                <a:gd name="connsiteX43" fmla="*/ 1417106 w 1434249"/>
                <a:gd name="connsiteY43" fmla="*/ 1043622 h 2777167"/>
                <a:gd name="connsiteX44" fmla="*/ 1431187 w 1434249"/>
                <a:gd name="connsiteY44" fmla="*/ 1040510 h 2777167"/>
                <a:gd name="connsiteX45" fmla="*/ 4930 w 1434249"/>
                <a:gd name="connsiteY45" fmla="*/ 1039132 h 2777167"/>
                <a:gd name="connsiteX46" fmla="*/ 26154 w 1434249"/>
                <a:gd name="connsiteY46" fmla="*/ 1048111 h 2777167"/>
                <a:gd name="connsiteX47" fmla="*/ 124109 w 1434249"/>
                <a:gd name="connsiteY47" fmla="*/ 1101986 h 2777167"/>
                <a:gd name="connsiteX48" fmla="*/ 142476 w 1434249"/>
                <a:gd name="connsiteY48" fmla="*/ 1132596 h 2777167"/>
                <a:gd name="connsiteX49" fmla="*/ 140435 w 1434249"/>
                <a:gd name="connsiteY49" fmla="*/ 1375850 h 2777167"/>
                <a:gd name="connsiteX50" fmla="*/ 130231 w 1434249"/>
                <a:gd name="connsiteY50" fmla="*/ 1615022 h 2777167"/>
                <a:gd name="connsiteX51" fmla="*/ 95947 w 1434249"/>
                <a:gd name="connsiteY51" fmla="*/ 1978677 h 2777167"/>
                <a:gd name="connsiteX52" fmla="*/ 89417 w 1434249"/>
                <a:gd name="connsiteY52" fmla="*/ 1947250 h 2777167"/>
                <a:gd name="connsiteX53" fmla="*/ 59214 w 1434249"/>
                <a:gd name="connsiteY53" fmla="*/ 1778279 h 2777167"/>
                <a:gd name="connsiteX54" fmla="*/ 24521 w 1434249"/>
                <a:gd name="connsiteY54" fmla="*/ 1529720 h 2777167"/>
                <a:gd name="connsiteX55" fmla="*/ 12685 w 1434249"/>
                <a:gd name="connsiteY55" fmla="*/ 1365238 h 2777167"/>
                <a:gd name="connsiteX56" fmla="*/ 1257 w 1434249"/>
                <a:gd name="connsiteY56" fmla="*/ 1062396 h 2777167"/>
                <a:gd name="connsiteX57" fmla="*/ 4930 w 1434249"/>
                <a:gd name="connsiteY57" fmla="*/ 1039132 h 2777167"/>
                <a:gd name="connsiteX58" fmla="*/ 41255 w 1434249"/>
                <a:gd name="connsiteY58" fmla="*/ 224886 h 2777167"/>
                <a:gd name="connsiteX59" fmla="*/ 143291 w 1434249"/>
                <a:gd name="connsiteY59" fmla="*/ 999133 h 2777167"/>
                <a:gd name="connsiteX60" fmla="*/ 9011 w 1434249"/>
                <a:gd name="connsiteY60" fmla="*/ 908526 h 2777167"/>
                <a:gd name="connsiteX61" fmla="*/ 849 w 1434249"/>
                <a:gd name="connsiteY61" fmla="*/ 883221 h 2777167"/>
                <a:gd name="connsiteX62" fmla="*/ 8195 w 1434249"/>
                <a:gd name="connsiteY62" fmla="*/ 500791 h 2777167"/>
                <a:gd name="connsiteX63" fmla="*/ 41255 w 1434249"/>
                <a:gd name="connsiteY63" fmla="*/ 224886 h 2777167"/>
                <a:gd name="connsiteX64" fmla="*/ 1395067 w 1434249"/>
                <a:gd name="connsiteY64" fmla="*/ 224070 h 2777167"/>
                <a:gd name="connsiteX65" fmla="*/ 1407719 w 1434249"/>
                <a:gd name="connsiteY65" fmla="*/ 281210 h 2777167"/>
                <a:gd name="connsiteX66" fmla="*/ 1427718 w 1434249"/>
                <a:gd name="connsiteY66" fmla="*/ 440386 h 2777167"/>
                <a:gd name="connsiteX67" fmla="*/ 1434249 w 1434249"/>
                <a:gd name="connsiteY67" fmla="*/ 875466 h 2777167"/>
                <a:gd name="connsiteX68" fmla="*/ 1415882 w 1434249"/>
                <a:gd name="connsiteY68" fmla="*/ 918729 h 2777167"/>
                <a:gd name="connsiteX69" fmla="*/ 1311805 w 1434249"/>
                <a:gd name="connsiteY69" fmla="*/ 988522 h 2777167"/>
                <a:gd name="connsiteX70" fmla="*/ 1293030 w 1434249"/>
                <a:gd name="connsiteY70" fmla="*/ 979543 h 2777167"/>
                <a:gd name="connsiteX71" fmla="*/ 1301602 w 1434249"/>
                <a:gd name="connsiteY71" fmla="*/ 797919 h 2777167"/>
                <a:gd name="connsiteX72" fmla="*/ 1314662 w 1434249"/>
                <a:gd name="connsiteY72" fmla="*/ 640376 h 2777167"/>
                <a:gd name="connsiteX73" fmla="*/ 1349762 w 1434249"/>
                <a:gd name="connsiteY73" fmla="*/ 387327 h 2777167"/>
                <a:gd name="connsiteX74" fmla="*/ 1395067 w 1434249"/>
                <a:gd name="connsiteY74" fmla="*/ 224070 h 2777167"/>
                <a:gd name="connsiteX75" fmla="*/ 715915 w 1434249"/>
                <a:gd name="connsiteY75" fmla="*/ 0 h 2777167"/>
                <a:gd name="connsiteX76" fmla="*/ 1198340 w 1434249"/>
                <a:gd name="connsiteY76" fmla="*/ 55507 h 2777167"/>
                <a:gd name="connsiteX77" fmla="*/ 1306907 w 1434249"/>
                <a:gd name="connsiteY77" fmla="*/ 95914 h 2777167"/>
                <a:gd name="connsiteX78" fmla="*/ 1344456 w 1434249"/>
                <a:gd name="connsiteY78" fmla="*/ 175502 h 2777167"/>
                <a:gd name="connsiteX79" fmla="*/ 1219564 w 1434249"/>
                <a:gd name="connsiteY79" fmla="*/ 500384 h 2777167"/>
                <a:gd name="connsiteX80" fmla="*/ 1145690 w 1434249"/>
                <a:gd name="connsiteY80" fmla="*/ 537117 h 2777167"/>
                <a:gd name="connsiteX81" fmla="*/ 1013860 w 1434249"/>
                <a:gd name="connsiteY81" fmla="*/ 526913 h 2777167"/>
                <a:gd name="connsiteX82" fmla="*/ 639184 w 1434249"/>
                <a:gd name="connsiteY82" fmla="*/ 516710 h 2777167"/>
                <a:gd name="connsiteX83" fmla="*/ 290222 w 1434249"/>
                <a:gd name="connsiteY83" fmla="*/ 537525 h 2777167"/>
                <a:gd name="connsiteX84" fmla="*/ 220429 w 1434249"/>
                <a:gd name="connsiteY84" fmla="*/ 502833 h 2777167"/>
                <a:gd name="connsiteX85" fmla="*/ 93088 w 1434249"/>
                <a:gd name="connsiteY85" fmla="*/ 176318 h 2777167"/>
                <a:gd name="connsiteX86" fmla="*/ 135127 w 1434249"/>
                <a:gd name="connsiteY86" fmla="*/ 95097 h 2777167"/>
                <a:gd name="connsiteX87" fmla="*/ 391441 w 1434249"/>
                <a:gd name="connsiteY87" fmla="*/ 23264 h 2777167"/>
                <a:gd name="connsiteX88" fmla="*/ 715915 w 1434249"/>
                <a:gd name="connsiteY88" fmla="*/ 0 h 27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34249" h="2777167">
                  <a:moveTo>
                    <a:pt x="1286500" y="2633339"/>
                  </a:moveTo>
                  <a:cubicBezTo>
                    <a:pt x="1300376" y="2640277"/>
                    <a:pt x="1293846" y="2654562"/>
                    <a:pt x="1295070" y="2664358"/>
                  </a:cubicBezTo>
                  <a:cubicBezTo>
                    <a:pt x="1295070" y="2694561"/>
                    <a:pt x="1297927" y="2706397"/>
                    <a:pt x="1263236" y="2715376"/>
                  </a:cubicBezTo>
                  <a:cubicBezTo>
                    <a:pt x="1149363" y="2745579"/>
                    <a:pt x="1057939" y="2765170"/>
                    <a:pt x="940803" y="2776598"/>
                  </a:cubicBezTo>
                  <a:cubicBezTo>
                    <a:pt x="924476" y="2778230"/>
                    <a:pt x="927333" y="2767210"/>
                    <a:pt x="932231" y="2754966"/>
                  </a:cubicBezTo>
                  <a:cubicBezTo>
                    <a:pt x="940394" y="2734558"/>
                    <a:pt x="954679" y="2734967"/>
                    <a:pt x="972230" y="2734150"/>
                  </a:cubicBezTo>
                  <a:cubicBezTo>
                    <a:pt x="1083652" y="2719049"/>
                    <a:pt x="1130181" y="2705172"/>
                    <a:pt x="1239563" y="2652930"/>
                  </a:cubicBezTo>
                  <a:cubicBezTo>
                    <a:pt x="1249767" y="2647216"/>
                    <a:pt x="1273847" y="2626400"/>
                    <a:pt x="1286500" y="2633339"/>
                  </a:cubicBezTo>
                  <a:close/>
                  <a:moveTo>
                    <a:pt x="154719" y="2633339"/>
                  </a:moveTo>
                  <a:cubicBezTo>
                    <a:pt x="167779" y="2626400"/>
                    <a:pt x="191860" y="2646808"/>
                    <a:pt x="201655" y="2652930"/>
                  </a:cubicBezTo>
                  <a:cubicBezTo>
                    <a:pt x="311037" y="2705173"/>
                    <a:pt x="357158" y="2719049"/>
                    <a:pt x="468989" y="2734151"/>
                  </a:cubicBezTo>
                  <a:cubicBezTo>
                    <a:pt x="486539" y="2734967"/>
                    <a:pt x="500824" y="2734558"/>
                    <a:pt x="508987" y="2755374"/>
                  </a:cubicBezTo>
                  <a:cubicBezTo>
                    <a:pt x="513885" y="2767618"/>
                    <a:pt x="516742" y="2778638"/>
                    <a:pt x="500416" y="2777006"/>
                  </a:cubicBezTo>
                  <a:cubicBezTo>
                    <a:pt x="383279" y="2765578"/>
                    <a:pt x="291855" y="2745987"/>
                    <a:pt x="177983" y="2715784"/>
                  </a:cubicBezTo>
                  <a:cubicBezTo>
                    <a:pt x="143291" y="2706397"/>
                    <a:pt x="146148" y="2694561"/>
                    <a:pt x="146148" y="2664766"/>
                  </a:cubicBezTo>
                  <a:cubicBezTo>
                    <a:pt x="147372" y="2654562"/>
                    <a:pt x="141250" y="2640685"/>
                    <a:pt x="154719" y="2633339"/>
                  </a:cubicBezTo>
                  <a:close/>
                  <a:moveTo>
                    <a:pt x="1202934" y="1778176"/>
                  </a:moveTo>
                  <a:cubicBezTo>
                    <a:pt x="1206913" y="1779299"/>
                    <a:pt x="1209770" y="1783584"/>
                    <a:pt x="1212627" y="1792971"/>
                  </a:cubicBezTo>
                  <a:cubicBezTo>
                    <a:pt x="1237932" y="1876641"/>
                    <a:pt x="1252625" y="1962351"/>
                    <a:pt x="1260380" y="2049285"/>
                  </a:cubicBezTo>
                  <a:cubicBezTo>
                    <a:pt x="1262829" y="2076631"/>
                    <a:pt x="1264869" y="2103977"/>
                    <a:pt x="1265686" y="2131730"/>
                  </a:cubicBezTo>
                  <a:cubicBezTo>
                    <a:pt x="1266910" y="2169280"/>
                    <a:pt x="1247727" y="2199890"/>
                    <a:pt x="1217525" y="2215808"/>
                  </a:cubicBezTo>
                  <a:cubicBezTo>
                    <a:pt x="1123652" y="2264377"/>
                    <a:pt x="1023657" y="2294580"/>
                    <a:pt x="919988" y="2313762"/>
                  </a:cubicBezTo>
                  <a:cubicBezTo>
                    <a:pt x="854277" y="2326007"/>
                    <a:pt x="787749" y="2334986"/>
                    <a:pt x="742853" y="2331721"/>
                  </a:cubicBezTo>
                  <a:cubicBezTo>
                    <a:pt x="548169" y="2331721"/>
                    <a:pt x="384912" y="2294988"/>
                    <a:pt x="230225" y="2219889"/>
                  </a:cubicBezTo>
                  <a:cubicBezTo>
                    <a:pt x="182880" y="2197033"/>
                    <a:pt x="164922" y="2159484"/>
                    <a:pt x="171044" y="2106426"/>
                  </a:cubicBezTo>
                  <a:cubicBezTo>
                    <a:pt x="180024" y="2028878"/>
                    <a:pt x="187778" y="1951331"/>
                    <a:pt x="204104" y="1875009"/>
                  </a:cubicBezTo>
                  <a:cubicBezTo>
                    <a:pt x="209818" y="1847255"/>
                    <a:pt x="218797" y="1820317"/>
                    <a:pt x="225736" y="1792563"/>
                  </a:cubicBezTo>
                  <a:cubicBezTo>
                    <a:pt x="229001" y="1778279"/>
                    <a:pt x="236347" y="1774605"/>
                    <a:pt x="249408" y="1780728"/>
                  </a:cubicBezTo>
                  <a:cubicBezTo>
                    <a:pt x="363280" y="1833378"/>
                    <a:pt x="484091" y="1844397"/>
                    <a:pt x="607758" y="1855825"/>
                  </a:cubicBezTo>
                  <a:cubicBezTo>
                    <a:pt x="807340" y="1874600"/>
                    <a:pt x="1001209" y="1861131"/>
                    <a:pt x="1186506" y="1782360"/>
                  </a:cubicBezTo>
                  <a:cubicBezTo>
                    <a:pt x="1193852" y="1779095"/>
                    <a:pt x="1198954" y="1777054"/>
                    <a:pt x="1202934" y="1778176"/>
                  </a:cubicBezTo>
                  <a:close/>
                  <a:moveTo>
                    <a:pt x="1431187" y="1040510"/>
                  </a:moveTo>
                  <a:cubicBezTo>
                    <a:pt x="1433534" y="1042703"/>
                    <a:pt x="1434044" y="1047703"/>
                    <a:pt x="1434248" y="1054234"/>
                  </a:cubicBezTo>
                  <a:cubicBezTo>
                    <a:pt x="1434248" y="1156269"/>
                    <a:pt x="1430983" y="1250142"/>
                    <a:pt x="1424045" y="1352178"/>
                  </a:cubicBezTo>
                  <a:cubicBezTo>
                    <a:pt x="1419963" y="1414624"/>
                    <a:pt x="1416290" y="1477069"/>
                    <a:pt x="1410984" y="1539107"/>
                  </a:cubicBezTo>
                  <a:cubicBezTo>
                    <a:pt x="1404454" y="1617879"/>
                    <a:pt x="1388128" y="1696242"/>
                    <a:pt x="1379149" y="1774606"/>
                  </a:cubicBezTo>
                  <a:cubicBezTo>
                    <a:pt x="1371802" y="1837460"/>
                    <a:pt x="1362007" y="1900314"/>
                    <a:pt x="1353027" y="1962760"/>
                  </a:cubicBezTo>
                  <a:cubicBezTo>
                    <a:pt x="1351395" y="1973371"/>
                    <a:pt x="1348538" y="1942761"/>
                    <a:pt x="1344865" y="1960719"/>
                  </a:cubicBezTo>
                  <a:cubicBezTo>
                    <a:pt x="1330171" y="1852969"/>
                    <a:pt x="1319968" y="1793789"/>
                    <a:pt x="1313845" y="1692978"/>
                  </a:cubicBezTo>
                  <a:cubicBezTo>
                    <a:pt x="1310172" y="1626042"/>
                    <a:pt x="1308132" y="1558698"/>
                    <a:pt x="1302417" y="1492171"/>
                  </a:cubicBezTo>
                  <a:cubicBezTo>
                    <a:pt x="1295887" y="1419930"/>
                    <a:pt x="1302009" y="1355443"/>
                    <a:pt x="1294663" y="1282794"/>
                  </a:cubicBezTo>
                  <a:cubicBezTo>
                    <a:pt x="1289765" y="1231776"/>
                    <a:pt x="1293030" y="1180349"/>
                    <a:pt x="1292622" y="1128924"/>
                  </a:cubicBezTo>
                  <a:cubicBezTo>
                    <a:pt x="1292622" y="1118720"/>
                    <a:pt x="1295479" y="1111373"/>
                    <a:pt x="1304866" y="1106067"/>
                  </a:cubicBezTo>
                  <a:cubicBezTo>
                    <a:pt x="1339967" y="1085661"/>
                    <a:pt x="1382822" y="1064845"/>
                    <a:pt x="1417106" y="1043622"/>
                  </a:cubicBezTo>
                  <a:cubicBezTo>
                    <a:pt x="1424657" y="1038928"/>
                    <a:pt x="1428840" y="1038316"/>
                    <a:pt x="1431187" y="1040510"/>
                  </a:cubicBezTo>
                  <a:close/>
                  <a:moveTo>
                    <a:pt x="4930" y="1039132"/>
                  </a:moveTo>
                  <a:cubicBezTo>
                    <a:pt x="13094" y="1034234"/>
                    <a:pt x="19624" y="1044438"/>
                    <a:pt x="26154" y="1048111"/>
                  </a:cubicBezTo>
                  <a:cubicBezTo>
                    <a:pt x="56357" y="1065661"/>
                    <a:pt x="93906" y="1084435"/>
                    <a:pt x="124109" y="1101986"/>
                  </a:cubicBezTo>
                  <a:cubicBezTo>
                    <a:pt x="136762" y="1108924"/>
                    <a:pt x="142476" y="1117495"/>
                    <a:pt x="142476" y="1132596"/>
                  </a:cubicBezTo>
                  <a:cubicBezTo>
                    <a:pt x="141659" y="1216266"/>
                    <a:pt x="144925" y="1292180"/>
                    <a:pt x="140435" y="1375850"/>
                  </a:cubicBezTo>
                  <a:cubicBezTo>
                    <a:pt x="136762" y="1455438"/>
                    <a:pt x="135945" y="1535434"/>
                    <a:pt x="130231" y="1615022"/>
                  </a:cubicBezTo>
                  <a:cubicBezTo>
                    <a:pt x="121660" y="1736240"/>
                    <a:pt x="113089" y="1857867"/>
                    <a:pt x="95947" y="1978677"/>
                  </a:cubicBezTo>
                  <a:cubicBezTo>
                    <a:pt x="95947" y="1980310"/>
                    <a:pt x="93906" y="1940720"/>
                    <a:pt x="89417" y="1947250"/>
                  </a:cubicBezTo>
                  <a:cubicBezTo>
                    <a:pt x="75540" y="1875009"/>
                    <a:pt x="66969" y="1847255"/>
                    <a:pt x="59214" y="1778279"/>
                  </a:cubicBezTo>
                  <a:cubicBezTo>
                    <a:pt x="49827" y="1695426"/>
                    <a:pt x="32276" y="1612573"/>
                    <a:pt x="24521" y="1529720"/>
                  </a:cubicBezTo>
                  <a:cubicBezTo>
                    <a:pt x="19624" y="1475028"/>
                    <a:pt x="15134" y="1420337"/>
                    <a:pt x="12685" y="1365238"/>
                  </a:cubicBezTo>
                  <a:cubicBezTo>
                    <a:pt x="7788" y="1261570"/>
                    <a:pt x="4930" y="1166064"/>
                    <a:pt x="1257" y="1062396"/>
                  </a:cubicBezTo>
                  <a:cubicBezTo>
                    <a:pt x="849" y="1054641"/>
                    <a:pt x="-2824" y="1044029"/>
                    <a:pt x="4930" y="1039132"/>
                  </a:cubicBezTo>
                  <a:close/>
                  <a:moveTo>
                    <a:pt x="41255" y="224886"/>
                  </a:moveTo>
                  <a:cubicBezTo>
                    <a:pt x="120027" y="484057"/>
                    <a:pt x="137168" y="722412"/>
                    <a:pt x="143291" y="999133"/>
                  </a:cubicBezTo>
                  <a:cubicBezTo>
                    <a:pt x="97171" y="966074"/>
                    <a:pt x="49010" y="937504"/>
                    <a:pt x="9011" y="908526"/>
                  </a:cubicBezTo>
                  <a:cubicBezTo>
                    <a:pt x="441" y="901995"/>
                    <a:pt x="1257" y="892608"/>
                    <a:pt x="849" y="883221"/>
                  </a:cubicBezTo>
                  <a:cubicBezTo>
                    <a:pt x="-2416" y="751391"/>
                    <a:pt x="4522" y="632212"/>
                    <a:pt x="8195" y="500791"/>
                  </a:cubicBezTo>
                  <a:cubicBezTo>
                    <a:pt x="11053" y="403244"/>
                    <a:pt x="23296" y="321616"/>
                    <a:pt x="41255" y="224886"/>
                  </a:cubicBezTo>
                  <a:close/>
                  <a:moveTo>
                    <a:pt x="1395067" y="224070"/>
                  </a:moveTo>
                  <a:cubicBezTo>
                    <a:pt x="1408128" y="251416"/>
                    <a:pt x="1404862" y="259170"/>
                    <a:pt x="1407719" y="281210"/>
                  </a:cubicBezTo>
                  <a:cubicBezTo>
                    <a:pt x="1414249" y="333860"/>
                    <a:pt x="1425270" y="387327"/>
                    <a:pt x="1427718" y="440386"/>
                  </a:cubicBezTo>
                  <a:cubicBezTo>
                    <a:pt x="1434657" y="589358"/>
                    <a:pt x="1433841" y="726086"/>
                    <a:pt x="1434249" y="875466"/>
                  </a:cubicBezTo>
                  <a:cubicBezTo>
                    <a:pt x="1434249" y="893425"/>
                    <a:pt x="1430984" y="907710"/>
                    <a:pt x="1415882" y="918729"/>
                  </a:cubicBezTo>
                  <a:cubicBezTo>
                    <a:pt x="1383639" y="941586"/>
                    <a:pt x="1343640" y="964850"/>
                    <a:pt x="1311805" y="988522"/>
                  </a:cubicBezTo>
                  <a:cubicBezTo>
                    <a:pt x="1299153" y="997910"/>
                    <a:pt x="1290581" y="997501"/>
                    <a:pt x="1293030" y="979543"/>
                  </a:cubicBezTo>
                  <a:cubicBezTo>
                    <a:pt x="1301602" y="919138"/>
                    <a:pt x="1296296" y="858324"/>
                    <a:pt x="1301602" y="797919"/>
                  </a:cubicBezTo>
                  <a:cubicBezTo>
                    <a:pt x="1306499" y="741187"/>
                    <a:pt x="1309356" y="696699"/>
                    <a:pt x="1314662" y="640376"/>
                  </a:cubicBezTo>
                  <a:cubicBezTo>
                    <a:pt x="1322825" y="555482"/>
                    <a:pt x="1333437" y="470997"/>
                    <a:pt x="1349762" y="387327"/>
                  </a:cubicBezTo>
                  <a:cubicBezTo>
                    <a:pt x="1361191" y="328555"/>
                    <a:pt x="1375476" y="287332"/>
                    <a:pt x="1395067" y="224070"/>
                  </a:cubicBezTo>
                  <a:close/>
                  <a:moveTo>
                    <a:pt x="715915" y="0"/>
                  </a:moveTo>
                  <a:cubicBezTo>
                    <a:pt x="881621" y="6530"/>
                    <a:pt x="1042022" y="11428"/>
                    <a:pt x="1198340" y="55507"/>
                  </a:cubicBezTo>
                  <a:cubicBezTo>
                    <a:pt x="1235889" y="66119"/>
                    <a:pt x="1272214" y="78363"/>
                    <a:pt x="1306907" y="95914"/>
                  </a:cubicBezTo>
                  <a:cubicBezTo>
                    <a:pt x="1340374" y="113056"/>
                    <a:pt x="1350170" y="137544"/>
                    <a:pt x="1344456" y="175502"/>
                  </a:cubicBezTo>
                  <a:cubicBezTo>
                    <a:pt x="1327313" y="286108"/>
                    <a:pt x="1282418" y="408960"/>
                    <a:pt x="1219564" y="500384"/>
                  </a:cubicBezTo>
                  <a:cubicBezTo>
                    <a:pt x="1200789" y="527730"/>
                    <a:pt x="1175892" y="539158"/>
                    <a:pt x="1145690" y="537117"/>
                  </a:cubicBezTo>
                  <a:cubicBezTo>
                    <a:pt x="1101611" y="533852"/>
                    <a:pt x="1057939" y="529362"/>
                    <a:pt x="1013860" y="526913"/>
                  </a:cubicBezTo>
                  <a:cubicBezTo>
                    <a:pt x="888967" y="519975"/>
                    <a:pt x="764076" y="511404"/>
                    <a:pt x="639184" y="516710"/>
                  </a:cubicBezTo>
                  <a:cubicBezTo>
                    <a:pt x="522863" y="522016"/>
                    <a:pt x="406134" y="522832"/>
                    <a:pt x="290222" y="537525"/>
                  </a:cubicBezTo>
                  <a:cubicBezTo>
                    <a:pt x="261244" y="541199"/>
                    <a:pt x="237571" y="526506"/>
                    <a:pt x="220429" y="502833"/>
                  </a:cubicBezTo>
                  <a:cubicBezTo>
                    <a:pt x="154718" y="412225"/>
                    <a:pt x="111455" y="287333"/>
                    <a:pt x="93088" y="176318"/>
                  </a:cubicBezTo>
                  <a:cubicBezTo>
                    <a:pt x="86966" y="139177"/>
                    <a:pt x="100435" y="112648"/>
                    <a:pt x="135127" y="95097"/>
                  </a:cubicBezTo>
                  <a:cubicBezTo>
                    <a:pt x="215939" y="54691"/>
                    <a:pt x="303282" y="36733"/>
                    <a:pt x="391441" y="23264"/>
                  </a:cubicBezTo>
                  <a:cubicBezTo>
                    <a:pt x="500415" y="6530"/>
                    <a:pt x="611022" y="5306"/>
                    <a:pt x="715915" y="0"/>
                  </a:cubicBezTo>
                  <a:close/>
                </a:path>
              </a:pathLst>
            </a:custGeom>
            <a:solidFill>
              <a:schemeClr val="bg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9">
            <a:extLst>
              <a:ext uri="{FF2B5EF4-FFF2-40B4-BE49-F238E27FC236}">
                <a16:creationId xmlns:a16="http://schemas.microsoft.com/office/drawing/2014/main" id="{3CA5133F-96A6-4712-BAE1-471195350FDE}"/>
              </a:ext>
            </a:extLst>
          </p:cNvPr>
          <p:cNvSpPr/>
          <p:nvPr/>
        </p:nvSpPr>
        <p:spPr>
          <a:xfrm>
            <a:off x="7852361" y="5239646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0D56D0-A692-4E9C-91A1-66EB2CF7BF9C}"/>
              </a:ext>
            </a:extLst>
          </p:cNvPr>
          <p:cNvSpPr/>
          <p:nvPr/>
        </p:nvSpPr>
        <p:spPr>
          <a:xfrm>
            <a:off x="7925082" y="245185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8622594E-8FA6-47E5-8C77-44A8A871913E}"/>
              </a:ext>
            </a:extLst>
          </p:cNvPr>
          <p:cNvSpPr/>
          <p:nvPr/>
        </p:nvSpPr>
        <p:spPr>
          <a:xfrm>
            <a:off x="7817295" y="3902349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853C9C-65B4-4732-BCD6-AD8EF421077E}"/>
              </a:ext>
            </a:extLst>
          </p:cNvPr>
          <p:cNvGrpSpPr/>
          <p:nvPr/>
        </p:nvGrpSpPr>
        <p:grpSpPr>
          <a:xfrm>
            <a:off x="8538896" y="2222424"/>
            <a:ext cx="3046352" cy="858180"/>
            <a:chOff x="2113657" y="4283314"/>
            <a:chExt cx="3647460" cy="8581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1F5CC0-82B6-42F6-843E-261B6B59919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6A9ABE-DDA4-4752-801C-37B639C929D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CBD197-1431-4287-BDE5-A57A1C4B988A}"/>
              </a:ext>
            </a:extLst>
          </p:cNvPr>
          <p:cNvGrpSpPr/>
          <p:nvPr/>
        </p:nvGrpSpPr>
        <p:grpSpPr>
          <a:xfrm>
            <a:off x="8538896" y="3604526"/>
            <a:ext cx="3046352" cy="858180"/>
            <a:chOff x="2113657" y="4283314"/>
            <a:chExt cx="3647460" cy="8581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D0258A-AA0C-4788-B090-CEA42BD31AB1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91C3B9-E49C-4F86-B49C-61B01305BA4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2CA898-076B-4587-8F31-CFF6D37C0ADA}"/>
              </a:ext>
            </a:extLst>
          </p:cNvPr>
          <p:cNvGrpSpPr/>
          <p:nvPr/>
        </p:nvGrpSpPr>
        <p:grpSpPr>
          <a:xfrm>
            <a:off x="8538896" y="4986627"/>
            <a:ext cx="3046352" cy="858180"/>
            <a:chOff x="2113657" y="4283314"/>
            <a:chExt cx="3647460" cy="8581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27BCAD-57A2-42AC-979D-E55FDA61A012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C94CF7-7F32-45FA-9505-126341C5620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Oval 21">
            <a:extLst>
              <a:ext uri="{FF2B5EF4-FFF2-40B4-BE49-F238E27FC236}">
                <a16:creationId xmlns:a16="http://schemas.microsoft.com/office/drawing/2014/main" id="{14674B9F-A6F7-41D9-9CD2-ADB722D0899D}"/>
              </a:ext>
            </a:extLst>
          </p:cNvPr>
          <p:cNvSpPr>
            <a:spLocks noChangeAspect="1"/>
          </p:cNvSpPr>
          <p:nvPr/>
        </p:nvSpPr>
        <p:spPr>
          <a:xfrm>
            <a:off x="3987308" y="2440432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557FD289-ADC1-434E-BEDD-CD84DECD29C0}"/>
              </a:ext>
            </a:extLst>
          </p:cNvPr>
          <p:cNvSpPr/>
          <p:nvPr/>
        </p:nvSpPr>
        <p:spPr>
          <a:xfrm>
            <a:off x="3987340" y="5254947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19EC62D7-9165-4E25-866D-C1557EFBB5A6}"/>
              </a:ext>
            </a:extLst>
          </p:cNvPr>
          <p:cNvSpPr/>
          <p:nvPr/>
        </p:nvSpPr>
        <p:spPr>
          <a:xfrm>
            <a:off x="3999187" y="386321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BCB261-7182-47A0-93F7-E727EBD0C7B3}"/>
              </a:ext>
            </a:extLst>
          </p:cNvPr>
          <p:cNvGrpSpPr/>
          <p:nvPr/>
        </p:nvGrpSpPr>
        <p:grpSpPr>
          <a:xfrm>
            <a:off x="606751" y="2222424"/>
            <a:ext cx="3046353" cy="858180"/>
            <a:chOff x="2113657" y="4283314"/>
            <a:chExt cx="3647460" cy="8581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6B45D3-E966-4847-9C42-4246EBCA537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DBFEDD-40A3-4B1F-AB64-A1C7DFAF971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21617D-9919-4012-9E92-DE60F53FAD0C}"/>
              </a:ext>
            </a:extLst>
          </p:cNvPr>
          <p:cNvGrpSpPr/>
          <p:nvPr/>
        </p:nvGrpSpPr>
        <p:grpSpPr>
          <a:xfrm>
            <a:off x="606751" y="3604526"/>
            <a:ext cx="3046353" cy="858180"/>
            <a:chOff x="2113657" y="4283314"/>
            <a:chExt cx="3647460" cy="858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D8D8B2-8B2E-4E47-97AB-6DF3BC8AD80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379FFC-8245-4C94-A0E1-3F68ECE1094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00DC88-379A-45EB-806B-57D03443E23D}"/>
              </a:ext>
            </a:extLst>
          </p:cNvPr>
          <p:cNvGrpSpPr/>
          <p:nvPr/>
        </p:nvGrpSpPr>
        <p:grpSpPr>
          <a:xfrm>
            <a:off x="606751" y="4986627"/>
            <a:ext cx="3046353" cy="858180"/>
            <a:chOff x="2113657" y="4283314"/>
            <a:chExt cx="3647460" cy="8581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9D39D2-3514-4DE3-86CE-301FBF748458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D1CDC86-0D75-4D4D-AD38-3D0C20EDF1F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83B061F-DC80-4165-A6CF-5DB3470E1BA1}"/>
              </a:ext>
            </a:extLst>
          </p:cNvPr>
          <p:cNvSpPr txBox="1"/>
          <p:nvPr/>
        </p:nvSpPr>
        <p:spPr>
          <a:xfrm>
            <a:off x="4939470" y="6364602"/>
            <a:ext cx="2313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Industrial automation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4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D0C27-B1EE-41C7-8B1E-89B125339539}"/>
              </a:ext>
            </a:extLst>
          </p:cNvPr>
          <p:cNvSpPr txBox="1"/>
          <p:nvPr/>
        </p:nvSpPr>
        <p:spPr>
          <a:xfrm>
            <a:off x="860819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34E0F-BFF4-4374-B675-37C4B3702F05}"/>
              </a:ext>
            </a:extLst>
          </p:cNvPr>
          <p:cNvSpPr txBox="1"/>
          <p:nvPr/>
        </p:nvSpPr>
        <p:spPr>
          <a:xfrm>
            <a:off x="860819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BD9E3-732E-4094-856A-64857FD13C20}"/>
              </a:ext>
            </a:extLst>
          </p:cNvPr>
          <p:cNvSpPr txBox="1"/>
          <p:nvPr/>
        </p:nvSpPr>
        <p:spPr>
          <a:xfrm>
            <a:off x="6248400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620AE-F76D-488E-A664-88C01DB0A834}"/>
              </a:ext>
            </a:extLst>
          </p:cNvPr>
          <p:cNvSpPr txBox="1"/>
          <p:nvPr/>
        </p:nvSpPr>
        <p:spPr>
          <a:xfrm>
            <a:off x="6248400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803FDC-10DD-438A-B784-C4295550D488}"/>
              </a:ext>
            </a:extLst>
          </p:cNvPr>
          <p:cNvGrpSpPr/>
          <p:nvPr/>
        </p:nvGrpSpPr>
        <p:grpSpPr>
          <a:xfrm>
            <a:off x="2160114" y="3870388"/>
            <a:ext cx="3770918" cy="923330"/>
            <a:chOff x="2551705" y="4283314"/>
            <a:chExt cx="215222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7A6864-9F94-40E6-B02E-84014A25B05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76B41C-58E0-43A0-8986-D80F94F6F0C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D7A769-0B90-4EC9-BE53-142D44DEBB79}"/>
              </a:ext>
            </a:extLst>
          </p:cNvPr>
          <p:cNvGrpSpPr/>
          <p:nvPr/>
        </p:nvGrpSpPr>
        <p:grpSpPr>
          <a:xfrm>
            <a:off x="7547694" y="3870388"/>
            <a:ext cx="3770918" cy="923330"/>
            <a:chOff x="2551705" y="4283314"/>
            <a:chExt cx="215222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4619C7-114B-45F9-9332-12292CBE0F30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81F554-23C9-4CC9-873D-379A5B55611B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0C8C65-5F9C-44A5-8531-BAC07A73ACC5}"/>
              </a:ext>
            </a:extLst>
          </p:cNvPr>
          <p:cNvGrpSpPr/>
          <p:nvPr/>
        </p:nvGrpSpPr>
        <p:grpSpPr>
          <a:xfrm>
            <a:off x="2160114" y="5168869"/>
            <a:ext cx="3770918" cy="923330"/>
            <a:chOff x="2551705" y="4283314"/>
            <a:chExt cx="215222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948FAE-7272-4A00-AE96-0DA7BB35D34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AE36EE-DE98-47A7-B8D1-B9E1ABE9242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AB6999-4124-4974-9048-28C234152914}"/>
              </a:ext>
            </a:extLst>
          </p:cNvPr>
          <p:cNvGrpSpPr/>
          <p:nvPr/>
        </p:nvGrpSpPr>
        <p:grpSpPr>
          <a:xfrm>
            <a:off x="7547694" y="5168869"/>
            <a:ext cx="3770918" cy="923330"/>
            <a:chOff x="2551705" y="4283314"/>
            <a:chExt cx="2152229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CD9016-823B-47AC-9DBB-CA119ADF13C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12A8DC-5995-46AB-878E-65799D10FFA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43">
            <a:extLst>
              <a:ext uri="{FF2B5EF4-FFF2-40B4-BE49-F238E27FC236}">
                <a16:creationId xmlns:a16="http://schemas.microsoft.com/office/drawing/2014/main" id="{97238C91-39C3-4C50-B6C2-A509D639F0F5}"/>
              </a:ext>
            </a:extLst>
          </p:cNvPr>
          <p:cNvGrpSpPr/>
          <p:nvPr/>
        </p:nvGrpSpPr>
        <p:grpSpPr>
          <a:xfrm>
            <a:off x="974977" y="1888148"/>
            <a:ext cx="10269128" cy="1603466"/>
            <a:chOff x="974977" y="1777619"/>
            <a:chExt cx="7676630" cy="1603466"/>
          </a:xfrm>
        </p:grpSpPr>
        <p:sp>
          <p:nvSpPr>
            <p:cNvPr id="20" name="Right Arrow Callout 4">
              <a:extLst>
                <a:ext uri="{FF2B5EF4-FFF2-40B4-BE49-F238E27FC236}">
                  <a16:creationId xmlns:a16="http://schemas.microsoft.com/office/drawing/2014/main" id="{FCFD924B-CE0F-4AAE-AC99-B7BDCFE9E269}"/>
                </a:ext>
              </a:extLst>
            </p:cNvPr>
            <p:cNvSpPr/>
            <p:nvPr/>
          </p:nvSpPr>
          <p:spPr>
            <a:xfrm>
              <a:off x="6384899" y="1777619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59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ight Arrow Callout 5">
              <a:extLst>
                <a:ext uri="{FF2B5EF4-FFF2-40B4-BE49-F238E27FC236}">
                  <a16:creationId xmlns:a16="http://schemas.microsoft.com/office/drawing/2014/main" id="{AD4F5DD1-3523-4E78-A087-5CEB87F97355}"/>
                </a:ext>
              </a:extLst>
            </p:cNvPr>
            <p:cNvSpPr/>
            <p:nvPr/>
          </p:nvSpPr>
          <p:spPr>
            <a:xfrm>
              <a:off x="4581591" y="1778945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272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ight Arrow Callout 6">
              <a:extLst>
                <a:ext uri="{FF2B5EF4-FFF2-40B4-BE49-F238E27FC236}">
                  <a16:creationId xmlns:a16="http://schemas.microsoft.com/office/drawing/2014/main" id="{1915F009-AEE8-4443-89A2-1BB6A5862A92}"/>
                </a:ext>
              </a:extLst>
            </p:cNvPr>
            <p:cNvSpPr/>
            <p:nvPr/>
          </p:nvSpPr>
          <p:spPr>
            <a:xfrm>
              <a:off x="2778284" y="1778944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1258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ight Arrow Callout 7">
              <a:extLst>
                <a:ext uri="{FF2B5EF4-FFF2-40B4-BE49-F238E27FC236}">
                  <a16:creationId xmlns:a16="http://schemas.microsoft.com/office/drawing/2014/main" id="{0317B4CC-8150-49AF-8F0D-4D21F2461FB5}"/>
                </a:ext>
              </a:extLst>
            </p:cNvPr>
            <p:cNvSpPr/>
            <p:nvPr/>
          </p:nvSpPr>
          <p:spPr>
            <a:xfrm>
              <a:off x="974977" y="1778943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927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973709-D8B7-4FCD-A579-F7D0714AB142}"/>
              </a:ext>
            </a:extLst>
          </p:cNvPr>
          <p:cNvGrpSpPr/>
          <p:nvPr/>
        </p:nvGrpSpPr>
        <p:grpSpPr>
          <a:xfrm>
            <a:off x="1641174" y="2165760"/>
            <a:ext cx="801094" cy="956145"/>
            <a:chOff x="3570" y="619306"/>
            <a:chExt cx="4703649" cy="5614032"/>
          </a:xfrm>
          <a:solidFill>
            <a:schemeClr val="accent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AF264E0-D6FC-403B-91C8-BA8075DABAB9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17339E-40EC-471B-B432-5B4C276F9355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726D4EF-E7B8-4EC8-962C-39860857090B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B389A8-2917-4978-B682-3738712F730F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D36E5A-DF2F-4CA2-8813-011186F48536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56E21792-AAE9-4DF9-8132-67ABF3F28151}"/>
              </a:ext>
            </a:extLst>
          </p:cNvPr>
          <p:cNvSpPr/>
          <p:nvPr/>
        </p:nvSpPr>
        <p:spPr>
          <a:xfrm>
            <a:off x="4238941" y="2390117"/>
            <a:ext cx="941735" cy="69014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9B197A-DE80-4399-91B3-1283B8EFB4A2}"/>
              </a:ext>
            </a:extLst>
          </p:cNvPr>
          <p:cNvGrpSpPr/>
          <p:nvPr/>
        </p:nvGrpSpPr>
        <p:grpSpPr>
          <a:xfrm>
            <a:off x="6564217" y="2161616"/>
            <a:ext cx="1185203" cy="1042570"/>
            <a:chOff x="9544125" y="314311"/>
            <a:chExt cx="1802975" cy="158599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5D3A3EF-D851-4828-8315-C71A98464A65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A8E8BC-5860-4357-96BF-7C31A086F847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795054-C418-4A58-BB90-2DEC6AFEC921}"/>
              </a:ext>
            </a:extLst>
          </p:cNvPr>
          <p:cNvGrpSpPr/>
          <p:nvPr/>
        </p:nvGrpSpPr>
        <p:grpSpPr>
          <a:xfrm>
            <a:off x="9183063" y="2136304"/>
            <a:ext cx="569925" cy="1063723"/>
            <a:chOff x="3501573" y="3178068"/>
            <a:chExt cx="1340594" cy="273784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D8559A4-07D7-4EDC-A569-2771619340F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D815C85-73BA-4B0C-AC10-85A078C1AE46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E1E42D5-0439-4A05-A53B-7BAD943A514A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8C0C64C-1FBA-4B49-AF2B-FB30D198130B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955426E-FE0E-406E-A18F-E8E231ABA91C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BBA1705-2A8E-4F52-B02C-A41ECA309D75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9BFCBFD-685D-4E78-A8E3-7F373281D02A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F78330A-7F2D-4BFE-938C-F95CCE6E8A00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75F6154-C2FD-47B5-A95C-8AE750952ABB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E9EC45C-02F3-49AB-BB4A-FA61389E191C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3183912-FF00-487F-8A0D-75B85AC9E8F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52E6278-F4FE-4241-B6B1-DD1F13E878EB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3E32AE1-BC60-4A1E-A080-498053F951E3}"/>
              </a:ext>
            </a:extLst>
          </p:cNvPr>
          <p:cNvSpPr/>
          <p:nvPr/>
        </p:nvSpPr>
        <p:spPr>
          <a:xfrm>
            <a:off x="9280105" y="2558234"/>
            <a:ext cx="355984" cy="262056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7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A6F61-F336-4CCE-A336-793EE203013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6532D564-CBB0-4CB7-87C6-F325D5646487}"/>
              </a:ext>
            </a:extLst>
          </p:cNvPr>
          <p:cNvSpPr/>
          <p:nvPr/>
        </p:nvSpPr>
        <p:spPr>
          <a:xfrm>
            <a:off x="5668108" y="334108"/>
            <a:ext cx="6189784" cy="6189784"/>
          </a:xfrm>
          <a:prstGeom prst="frame">
            <a:avLst>
              <a:gd name="adj1" fmla="val 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6009961" y="5158608"/>
            <a:ext cx="4769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0462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0561" y="5743384"/>
            <a:ext cx="123518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0462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58970" y="5743384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66851" y="5743384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658969" y="5208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658969" y="11680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3C2EE-E831-43C5-AC3F-FB939AF06939}"/>
              </a:ext>
            </a:extLst>
          </p:cNvPr>
          <p:cNvSpPr txBox="1"/>
          <p:nvPr/>
        </p:nvSpPr>
        <p:spPr>
          <a:xfrm>
            <a:off x="658969" y="17325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954BE3-F9A2-47E1-94E7-674CB3D231C0}"/>
              </a:ext>
            </a:extLst>
          </p:cNvPr>
          <p:cNvGrpSpPr/>
          <p:nvPr/>
        </p:nvGrpSpPr>
        <p:grpSpPr>
          <a:xfrm>
            <a:off x="2110561" y="2658805"/>
            <a:ext cx="1173988" cy="808295"/>
            <a:chOff x="9839517" y="2895698"/>
            <a:chExt cx="4551811" cy="31339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65BC24F-4111-47AC-B613-1B103E42929B}"/>
                </a:ext>
              </a:extLst>
            </p:cNvPr>
            <p:cNvGrpSpPr/>
            <p:nvPr/>
          </p:nvGrpSpPr>
          <p:grpSpPr>
            <a:xfrm>
              <a:off x="10095620" y="2895698"/>
              <a:ext cx="3288407" cy="2443852"/>
              <a:chOff x="10095620" y="2895698"/>
              <a:chExt cx="3288407" cy="2443852"/>
            </a:xfrm>
          </p:grpSpPr>
          <p:sp>
            <p:nvSpPr>
              <p:cNvPr id="39" name="Trapezoid 38">
                <a:extLst>
                  <a:ext uri="{FF2B5EF4-FFF2-40B4-BE49-F238E27FC236}">
                    <a16:creationId xmlns:a16="http://schemas.microsoft.com/office/drawing/2014/main" id="{08A775CF-1189-4863-9ED4-72B0E119AC66}"/>
                  </a:ext>
                </a:extLst>
              </p:cNvPr>
              <p:cNvSpPr/>
              <p:nvPr/>
            </p:nvSpPr>
            <p:spPr>
              <a:xfrm rot="6820098">
                <a:off x="12103251" y="2553136"/>
                <a:ext cx="433277" cy="1473747"/>
              </a:xfrm>
              <a:prstGeom prst="trapezoid">
                <a:avLst>
                  <a:gd name="adj" fmla="val 1147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7E15B19-C3A4-4516-9F3F-08DFF63BCC37}"/>
                  </a:ext>
                </a:extLst>
              </p:cNvPr>
              <p:cNvGrpSpPr/>
              <p:nvPr/>
            </p:nvGrpSpPr>
            <p:grpSpPr>
              <a:xfrm>
                <a:off x="10541428" y="2895698"/>
                <a:ext cx="1434926" cy="560920"/>
                <a:chOff x="10541428" y="2895698"/>
                <a:chExt cx="1434926" cy="560920"/>
              </a:xfrm>
            </p:grpSpPr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5CABF77E-E224-491F-BD0F-B4446217FD77}"/>
                    </a:ext>
                  </a:extLst>
                </p:cNvPr>
                <p:cNvSpPr/>
                <p:nvPr/>
              </p:nvSpPr>
              <p:spPr>
                <a:xfrm rot="19800000">
                  <a:off x="10541428" y="2992155"/>
                  <a:ext cx="1434926" cy="4644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444D16B6-46F7-4BFA-B0BB-1DB15686EEB9}"/>
                    </a:ext>
                  </a:extLst>
                </p:cNvPr>
                <p:cNvSpPr/>
                <p:nvPr/>
              </p:nvSpPr>
              <p:spPr>
                <a:xfrm>
                  <a:off x="11562170" y="289569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1997E9A-1780-4E56-BABE-1354FF3CEB40}"/>
                  </a:ext>
                </a:extLst>
              </p:cNvPr>
              <p:cNvGrpSpPr/>
              <p:nvPr/>
            </p:nvGrpSpPr>
            <p:grpSpPr>
              <a:xfrm>
                <a:off x="10226072" y="3384119"/>
                <a:ext cx="1153558" cy="1269798"/>
                <a:chOff x="10226072" y="3384119"/>
                <a:chExt cx="1153558" cy="1269798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C670C117-93E6-497D-9BAF-F7ECD5A98FA9}"/>
                    </a:ext>
                  </a:extLst>
                </p:cNvPr>
                <p:cNvSpPr/>
                <p:nvPr/>
              </p:nvSpPr>
              <p:spPr>
                <a:xfrm rot="19176301">
                  <a:off x="10226072" y="3384119"/>
                  <a:ext cx="1153558" cy="1269798"/>
                </a:xfrm>
                <a:custGeom>
                  <a:avLst/>
                  <a:gdLst>
                    <a:gd name="connsiteX0" fmla="*/ 1069399 w 1153558"/>
                    <a:gd name="connsiteY0" fmla="*/ 54157 h 1269798"/>
                    <a:gd name="connsiteX1" fmla="*/ 1098647 w 1153558"/>
                    <a:gd name="connsiteY1" fmla="*/ 383203 h 1269798"/>
                    <a:gd name="connsiteX2" fmla="*/ 358294 w 1153558"/>
                    <a:gd name="connsiteY2" fmla="*/ 1269798 h 1269798"/>
                    <a:gd name="connsiteX3" fmla="*/ 0 w 1153558"/>
                    <a:gd name="connsiteY3" fmla="*/ 970001 h 1269798"/>
                    <a:gd name="connsiteX4" fmla="*/ 740353 w 1153558"/>
                    <a:gd name="connsiteY4" fmla="*/ 83405 h 1269798"/>
                    <a:gd name="connsiteX5" fmla="*/ 1069399 w 1153558"/>
                    <a:gd name="connsiteY5" fmla="*/ 54157 h 126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53558" h="1269798">
                      <a:moveTo>
                        <a:pt x="1069399" y="54157"/>
                      </a:moveTo>
                      <a:cubicBezTo>
                        <a:pt x="1168112" y="136417"/>
                        <a:pt x="1182737" y="284489"/>
                        <a:pt x="1098647" y="383203"/>
                      </a:cubicBezTo>
                      <a:lnTo>
                        <a:pt x="358294" y="1269798"/>
                      </a:lnTo>
                      <a:lnTo>
                        <a:pt x="0" y="970001"/>
                      </a:lnTo>
                      <a:lnTo>
                        <a:pt x="740353" y="83405"/>
                      </a:lnTo>
                      <a:cubicBezTo>
                        <a:pt x="824442" y="-15309"/>
                        <a:pt x="970685" y="-28106"/>
                        <a:pt x="1069399" y="54157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D5DA3B3D-2B34-4ACB-8A1B-CCF2FB890BDD}"/>
                    </a:ext>
                  </a:extLst>
                </p:cNvPr>
                <p:cNvSpPr/>
                <p:nvPr/>
              </p:nvSpPr>
              <p:spPr>
                <a:xfrm>
                  <a:off x="10701546" y="3417653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2E75959-BD04-4CDB-9216-7C26B395F402}"/>
                  </a:ext>
                </a:extLst>
              </p:cNvPr>
              <p:cNvGrpSpPr/>
              <p:nvPr/>
            </p:nvGrpSpPr>
            <p:grpSpPr>
              <a:xfrm rot="5400000">
                <a:off x="12509125" y="3435921"/>
                <a:ext cx="989342" cy="760462"/>
                <a:chOff x="10999279" y="2698471"/>
                <a:chExt cx="989342" cy="760462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FA4897D9-2481-4B52-AED7-AE26E977B538}"/>
                    </a:ext>
                  </a:extLst>
                </p:cNvPr>
                <p:cNvSpPr/>
                <p:nvPr/>
              </p:nvSpPr>
              <p:spPr>
                <a:xfrm>
                  <a:off x="11237298" y="2698471"/>
                  <a:ext cx="712934" cy="329046"/>
                </a:xfrm>
                <a:custGeom>
                  <a:avLst/>
                  <a:gdLst>
                    <a:gd name="connsiteX0" fmla="*/ 7144 w 371475"/>
                    <a:gd name="connsiteY0" fmla="*/ 145256 h 171450"/>
                    <a:gd name="connsiteX1" fmla="*/ 90011 w 371475"/>
                    <a:gd name="connsiteY1" fmla="*/ 32861 h 171450"/>
                    <a:gd name="connsiteX2" fmla="*/ 250984 w 371475"/>
                    <a:gd name="connsiteY2" fmla="*/ 7144 h 171450"/>
                    <a:gd name="connsiteX3" fmla="*/ 361474 w 371475"/>
                    <a:gd name="connsiteY3" fmla="*/ 103346 h 171450"/>
                    <a:gd name="connsiteX4" fmla="*/ 367189 w 371475"/>
                    <a:gd name="connsiteY4" fmla="*/ 139541 h 171450"/>
                    <a:gd name="connsiteX5" fmla="*/ 343376 w 371475"/>
                    <a:gd name="connsiteY5" fmla="*/ 143351 h 171450"/>
                    <a:gd name="connsiteX6" fmla="*/ 234791 w 371475"/>
                    <a:gd name="connsiteY6" fmla="*/ 58579 h 171450"/>
                    <a:gd name="connsiteX7" fmla="*/ 117634 w 371475"/>
                    <a:gd name="connsiteY7" fmla="*/ 76676 h 171450"/>
                    <a:gd name="connsiteX8" fmla="*/ 58579 w 371475"/>
                    <a:gd name="connsiteY8" fmla="*/ 167164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475" h="171450">
                      <a:moveTo>
                        <a:pt x="7144" y="145256"/>
                      </a:moveTo>
                      <a:lnTo>
                        <a:pt x="90011" y="32861"/>
                      </a:lnTo>
                      <a:lnTo>
                        <a:pt x="250984" y="7144"/>
                      </a:lnTo>
                      <a:lnTo>
                        <a:pt x="361474" y="103346"/>
                      </a:lnTo>
                      <a:lnTo>
                        <a:pt x="367189" y="139541"/>
                      </a:lnTo>
                      <a:lnTo>
                        <a:pt x="343376" y="143351"/>
                      </a:lnTo>
                      <a:lnTo>
                        <a:pt x="234791" y="58579"/>
                      </a:lnTo>
                      <a:lnTo>
                        <a:pt x="117634" y="76676"/>
                      </a:lnTo>
                      <a:lnTo>
                        <a:pt x="58579" y="16716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EBEE3E5-37D1-47EB-969E-7C44170C02BE}"/>
                    </a:ext>
                  </a:extLst>
                </p:cNvPr>
                <p:cNvSpPr/>
                <p:nvPr/>
              </p:nvSpPr>
              <p:spPr>
                <a:xfrm>
                  <a:off x="11293968" y="3075046"/>
                  <a:ext cx="694653" cy="383887"/>
                </a:xfrm>
                <a:custGeom>
                  <a:avLst/>
                  <a:gdLst>
                    <a:gd name="connsiteX0" fmla="*/ 7144 w 361950"/>
                    <a:gd name="connsiteY0" fmla="*/ 114776 h 200025"/>
                    <a:gd name="connsiteX1" fmla="*/ 120491 w 361950"/>
                    <a:gd name="connsiteY1" fmla="*/ 194786 h 200025"/>
                    <a:gd name="connsiteX2" fmla="*/ 281464 w 361950"/>
                    <a:gd name="connsiteY2" fmla="*/ 169069 h 200025"/>
                    <a:gd name="connsiteX3" fmla="*/ 355759 w 361950"/>
                    <a:gd name="connsiteY3" fmla="*/ 43339 h 200025"/>
                    <a:gd name="connsiteX4" fmla="*/ 350044 w 361950"/>
                    <a:gd name="connsiteY4" fmla="*/ 7144 h 200025"/>
                    <a:gd name="connsiteX5" fmla="*/ 327184 w 361950"/>
                    <a:gd name="connsiteY5" fmla="*/ 10954 h 200025"/>
                    <a:gd name="connsiteX6" fmla="*/ 250031 w 361950"/>
                    <a:gd name="connsiteY6" fmla="*/ 125254 h 200025"/>
                    <a:gd name="connsiteX7" fmla="*/ 132874 w 361950"/>
                    <a:gd name="connsiteY7" fmla="*/ 144304 h 200025"/>
                    <a:gd name="connsiteX8" fmla="*/ 48101 w 361950"/>
                    <a:gd name="connsiteY8" fmla="*/ 77629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950" h="200025">
                      <a:moveTo>
                        <a:pt x="7144" y="114776"/>
                      </a:moveTo>
                      <a:lnTo>
                        <a:pt x="120491" y="194786"/>
                      </a:lnTo>
                      <a:lnTo>
                        <a:pt x="281464" y="169069"/>
                      </a:lnTo>
                      <a:lnTo>
                        <a:pt x="355759" y="43339"/>
                      </a:lnTo>
                      <a:lnTo>
                        <a:pt x="350044" y="7144"/>
                      </a:lnTo>
                      <a:lnTo>
                        <a:pt x="327184" y="10954"/>
                      </a:lnTo>
                      <a:lnTo>
                        <a:pt x="250031" y="125254"/>
                      </a:lnTo>
                      <a:lnTo>
                        <a:pt x="132874" y="144304"/>
                      </a:lnTo>
                      <a:lnTo>
                        <a:pt x="48101" y="7762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975CB4A-4152-4DAE-9CBA-1AD489786EE3}"/>
                    </a:ext>
                  </a:extLst>
                </p:cNvPr>
                <p:cNvSpPr/>
                <p:nvPr/>
              </p:nvSpPr>
              <p:spPr>
                <a:xfrm>
                  <a:off x="10999279" y="2942227"/>
                  <a:ext cx="457009" cy="457009"/>
                </a:xfrm>
                <a:custGeom>
                  <a:avLst/>
                  <a:gdLst>
                    <a:gd name="connsiteX0" fmla="*/ 102790 w 238125"/>
                    <a:gd name="connsiteY0" fmla="*/ 8493 h 238125"/>
                    <a:gd name="connsiteX1" fmla="*/ 8493 w 238125"/>
                    <a:gd name="connsiteY1" fmla="*/ 138985 h 238125"/>
                    <a:gd name="connsiteX2" fmla="*/ 138985 w 238125"/>
                    <a:gd name="connsiteY2" fmla="*/ 233283 h 238125"/>
                    <a:gd name="connsiteX3" fmla="*/ 233283 w 238125"/>
                    <a:gd name="connsiteY3" fmla="*/ 102790 h 238125"/>
                    <a:gd name="connsiteX4" fmla="*/ 102790 w 238125"/>
                    <a:gd name="connsiteY4" fmla="*/ 8493 h 238125"/>
                    <a:gd name="connsiteX5" fmla="*/ 128508 w 238125"/>
                    <a:gd name="connsiteY5" fmla="*/ 164703 h 238125"/>
                    <a:gd name="connsiteX6" fmla="*/ 78025 w 238125"/>
                    <a:gd name="connsiteY6" fmla="*/ 128508 h 238125"/>
                    <a:gd name="connsiteX7" fmla="*/ 114220 w 238125"/>
                    <a:gd name="connsiteY7" fmla="*/ 78025 h 238125"/>
                    <a:gd name="connsiteX8" fmla="*/ 164703 w 238125"/>
                    <a:gd name="connsiteY8" fmla="*/ 114220 h 238125"/>
                    <a:gd name="connsiteX9" fmla="*/ 128508 w 238125"/>
                    <a:gd name="connsiteY9" fmla="*/ 164703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238125">
                      <a:moveTo>
                        <a:pt x="102790" y="8493"/>
                      </a:moveTo>
                      <a:cubicBezTo>
                        <a:pt x="40878" y="18018"/>
                        <a:pt x="-1032" y="77073"/>
                        <a:pt x="8493" y="138985"/>
                      </a:cubicBezTo>
                      <a:cubicBezTo>
                        <a:pt x="18018" y="200898"/>
                        <a:pt x="77073" y="242808"/>
                        <a:pt x="138985" y="233283"/>
                      </a:cubicBezTo>
                      <a:cubicBezTo>
                        <a:pt x="200898" y="223758"/>
                        <a:pt x="242808" y="164703"/>
                        <a:pt x="233283" y="102790"/>
                      </a:cubicBezTo>
                      <a:cubicBezTo>
                        <a:pt x="222805" y="40878"/>
                        <a:pt x="164703" y="-1032"/>
                        <a:pt x="102790" y="8493"/>
                      </a:cubicBezTo>
                      <a:close/>
                      <a:moveTo>
                        <a:pt x="128508" y="164703"/>
                      </a:moveTo>
                      <a:cubicBezTo>
                        <a:pt x="104695" y="168513"/>
                        <a:pt x="81835" y="152320"/>
                        <a:pt x="78025" y="128508"/>
                      </a:cubicBezTo>
                      <a:cubicBezTo>
                        <a:pt x="74215" y="104695"/>
                        <a:pt x="90408" y="81835"/>
                        <a:pt x="114220" y="78025"/>
                      </a:cubicBezTo>
                      <a:cubicBezTo>
                        <a:pt x="138033" y="74215"/>
                        <a:pt x="160893" y="90408"/>
                        <a:pt x="164703" y="114220"/>
                      </a:cubicBezTo>
                      <a:cubicBezTo>
                        <a:pt x="169465" y="138033"/>
                        <a:pt x="152320" y="160893"/>
                        <a:pt x="128508" y="16470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FF63E25-9191-417E-BB62-91BAAB14D1DD}"/>
                  </a:ext>
                </a:extLst>
              </p:cNvPr>
              <p:cNvGrpSpPr/>
              <p:nvPr/>
            </p:nvGrpSpPr>
            <p:grpSpPr>
              <a:xfrm>
                <a:off x="10095620" y="4304882"/>
                <a:ext cx="1425867" cy="1034668"/>
                <a:chOff x="10095620" y="4304882"/>
                <a:chExt cx="1425867" cy="1034668"/>
              </a:xfrm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A798FDA9-DD48-4846-A757-2EB8EF92721B}"/>
                    </a:ext>
                  </a:extLst>
                </p:cNvPr>
                <p:cNvSpPr/>
                <p:nvPr/>
              </p:nvSpPr>
              <p:spPr>
                <a:xfrm>
                  <a:off x="10226256" y="4304882"/>
                  <a:ext cx="1133382" cy="914017"/>
                </a:xfrm>
                <a:custGeom>
                  <a:avLst/>
                  <a:gdLst>
                    <a:gd name="connsiteX0" fmla="*/ 558641 w 590550"/>
                    <a:gd name="connsiteY0" fmla="*/ 470059 h 476250"/>
                    <a:gd name="connsiteX1" fmla="*/ 37624 w 590550"/>
                    <a:gd name="connsiteY1" fmla="*/ 470059 h 476250"/>
                    <a:gd name="connsiteX2" fmla="*/ 7144 w 590550"/>
                    <a:gd name="connsiteY2" fmla="*/ 439579 h 476250"/>
                    <a:gd name="connsiteX3" fmla="*/ 7144 w 590550"/>
                    <a:gd name="connsiteY3" fmla="*/ 98584 h 476250"/>
                    <a:gd name="connsiteX4" fmla="*/ 98584 w 590550"/>
                    <a:gd name="connsiteY4" fmla="*/ 7144 h 476250"/>
                    <a:gd name="connsiteX5" fmla="*/ 498634 w 590550"/>
                    <a:gd name="connsiteY5" fmla="*/ 7144 h 476250"/>
                    <a:gd name="connsiteX6" fmla="*/ 590074 w 590550"/>
                    <a:gd name="connsiteY6" fmla="*/ 98584 h 476250"/>
                    <a:gd name="connsiteX7" fmla="*/ 590074 w 590550"/>
                    <a:gd name="connsiteY7" fmla="*/ 440531 h 476250"/>
                    <a:gd name="connsiteX8" fmla="*/ 558641 w 590550"/>
                    <a:gd name="connsiteY8" fmla="*/ 470059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0550" h="476250">
                      <a:moveTo>
                        <a:pt x="558641" y="470059"/>
                      </a:moveTo>
                      <a:lnTo>
                        <a:pt x="37624" y="470059"/>
                      </a:lnTo>
                      <a:cubicBezTo>
                        <a:pt x="20479" y="470059"/>
                        <a:pt x="7144" y="456724"/>
                        <a:pt x="7144" y="439579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498634" y="7144"/>
                      </a:lnTo>
                      <a:cubicBezTo>
                        <a:pt x="549116" y="7144"/>
                        <a:pt x="590074" y="48101"/>
                        <a:pt x="590074" y="98584"/>
                      </a:cubicBezTo>
                      <a:lnTo>
                        <a:pt x="590074" y="440531"/>
                      </a:lnTo>
                      <a:cubicBezTo>
                        <a:pt x="589121" y="456724"/>
                        <a:pt x="574834" y="470059"/>
                        <a:pt x="558641" y="4700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C585589E-90D7-4335-A868-C92C6985185B}"/>
                    </a:ext>
                  </a:extLst>
                </p:cNvPr>
                <p:cNvSpPr/>
                <p:nvPr/>
              </p:nvSpPr>
              <p:spPr>
                <a:xfrm>
                  <a:off x="10095620" y="5083625"/>
                  <a:ext cx="1425867" cy="255925"/>
                </a:xfrm>
                <a:custGeom>
                  <a:avLst/>
                  <a:gdLst>
                    <a:gd name="connsiteX0" fmla="*/ 711994 w 742950"/>
                    <a:gd name="connsiteY0" fmla="*/ 129064 h 133350"/>
                    <a:gd name="connsiteX1" fmla="*/ 37624 w 742950"/>
                    <a:gd name="connsiteY1" fmla="*/ 129064 h 133350"/>
                    <a:gd name="connsiteX2" fmla="*/ 7144 w 742950"/>
                    <a:gd name="connsiteY2" fmla="*/ 98584 h 133350"/>
                    <a:gd name="connsiteX3" fmla="*/ 7144 w 742950"/>
                    <a:gd name="connsiteY3" fmla="*/ 98584 h 133350"/>
                    <a:gd name="connsiteX4" fmla="*/ 98584 w 742950"/>
                    <a:gd name="connsiteY4" fmla="*/ 7144 h 133350"/>
                    <a:gd name="connsiteX5" fmla="*/ 651986 w 742950"/>
                    <a:gd name="connsiteY5" fmla="*/ 7144 h 133350"/>
                    <a:gd name="connsiteX6" fmla="*/ 743426 w 742950"/>
                    <a:gd name="connsiteY6" fmla="*/ 98584 h 133350"/>
                    <a:gd name="connsiteX7" fmla="*/ 743426 w 742950"/>
                    <a:gd name="connsiteY7" fmla="*/ 98584 h 133350"/>
                    <a:gd name="connsiteX8" fmla="*/ 711994 w 742950"/>
                    <a:gd name="connsiteY8" fmla="*/ 129064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950" h="133350">
                      <a:moveTo>
                        <a:pt x="711994" y="129064"/>
                      </a:moveTo>
                      <a:lnTo>
                        <a:pt x="37624" y="129064"/>
                      </a:lnTo>
                      <a:cubicBezTo>
                        <a:pt x="20479" y="129064"/>
                        <a:pt x="7144" y="115729"/>
                        <a:pt x="7144" y="98584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651986" y="7144"/>
                      </a:lnTo>
                      <a:cubicBezTo>
                        <a:pt x="702469" y="7144"/>
                        <a:pt x="743426" y="48101"/>
                        <a:pt x="743426" y="98584"/>
                      </a:cubicBezTo>
                      <a:lnTo>
                        <a:pt x="743426" y="98584"/>
                      </a:lnTo>
                      <a:cubicBezTo>
                        <a:pt x="742474" y="115729"/>
                        <a:pt x="729139" y="129064"/>
                        <a:pt x="711994" y="1290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2E999D22-E6DB-409C-A85F-4C1259ECE746}"/>
                    </a:ext>
                  </a:extLst>
                </p:cNvPr>
                <p:cNvSpPr/>
                <p:nvPr/>
              </p:nvSpPr>
              <p:spPr>
                <a:xfrm>
                  <a:off x="10701546" y="441106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C18A8-A845-4958-BC27-A9C33A16FC97}"/>
                </a:ext>
              </a:extLst>
            </p:cNvPr>
            <p:cNvGrpSpPr/>
            <p:nvPr/>
          </p:nvGrpSpPr>
          <p:grpSpPr>
            <a:xfrm>
              <a:off x="9839517" y="5316702"/>
              <a:ext cx="4551811" cy="712934"/>
              <a:chOff x="2716823" y="4480799"/>
              <a:chExt cx="5838092" cy="91440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1C8EBB9-14ED-46AD-BA27-165D3E8FCE3C}"/>
                  </a:ext>
                </a:extLst>
              </p:cNvPr>
              <p:cNvGrpSpPr/>
              <p:nvPr/>
            </p:nvGrpSpPr>
            <p:grpSpPr>
              <a:xfrm>
                <a:off x="2716823" y="4480799"/>
                <a:ext cx="5838092" cy="914400"/>
                <a:chOff x="175847" y="4480799"/>
                <a:chExt cx="8801100" cy="914400"/>
              </a:xfrm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277905F5-3A28-4790-9C0B-7BE46418490C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2DC90FC7-6CC1-4D12-8DCC-AB7C32FBA3CA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B712EA9-DDB9-41A8-BC69-F42A80F01F13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4" cy="563948"/>
                <a:chOff x="3193903" y="4660680"/>
                <a:chExt cx="5376674" cy="563948"/>
              </a:xfrm>
            </p:grpSpPr>
            <p:sp>
              <p:nvSpPr>
                <p:cNvPr id="30" name="Circle: Hollow 29">
                  <a:extLst>
                    <a:ext uri="{FF2B5EF4-FFF2-40B4-BE49-F238E27FC236}">
                      <a16:creationId xmlns:a16="http://schemas.microsoft.com/office/drawing/2014/main" id="{512D1674-5197-474D-8C95-06BAFCBDEB87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Circle: Hollow 30">
                  <a:extLst>
                    <a:ext uri="{FF2B5EF4-FFF2-40B4-BE49-F238E27FC236}">
                      <a16:creationId xmlns:a16="http://schemas.microsoft.com/office/drawing/2014/main" id="{30C51C9B-AD1B-4012-9772-E15CCEA07162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Circle: Hollow 31">
                  <a:extLst>
                    <a:ext uri="{FF2B5EF4-FFF2-40B4-BE49-F238E27FC236}">
                      <a16:creationId xmlns:a16="http://schemas.microsoft.com/office/drawing/2014/main" id="{A61B66CB-2698-4D3D-A1EC-E2979F56FFD9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Circle: Hollow 32">
                  <a:extLst>
                    <a:ext uri="{FF2B5EF4-FFF2-40B4-BE49-F238E27FC236}">
                      <a16:creationId xmlns:a16="http://schemas.microsoft.com/office/drawing/2014/main" id="{0B87B0DD-494C-49F6-9B7A-99305B79C175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Circle: Hollow 33">
                  <a:extLst>
                    <a:ext uri="{FF2B5EF4-FFF2-40B4-BE49-F238E27FC236}">
                      <a16:creationId xmlns:a16="http://schemas.microsoft.com/office/drawing/2014/main" id="{37E871C5-7182-4B26-BE3F-BBF64A29E076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Circle: Hollow 34">
                  <a:extLst>
                    <a:ext uri="{FF2B5EF4-FFF2-40B4-BE49-F238E27FC236}">
                      <a16:creationId xmlns:a16="http://schemas.microsoft.com/office/drawing/2014/main" id="{9DDE59F7-C963-4849-92F9-08CBAB4111FA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Circle: Hollow 35">
                  <a:extLst>
                    <a:ext uri="{FF2B5EF4-FFF2-40B4-BE49-F238E27FC236}">
                      <a16:creationId xmlns:a16="http://schemas.microsoft.com/office/drawing/2014/main" id="{E464712B-CC5D-4A83-8624-95494821EC4B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362EF8-E3E3-4F1C-B04B-CAB308B6274C}"/>
              </a:ext>
            </a:extLst>
          </p:cNvPr>
          <p:cNvSpPr/>
          <p:nvPr/>
        </p:nvSpPr>
        <p:spPr>
          <a:xfrm>
            <a:off x="2063181" y="2669398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3F40C8-8010-4108-9F73-2A5D4A82ACEE}"/>
              </a:ext>
            </a:extLst>
          </p:cNvPr>
          <p:cNvSpPr/>
          <p:nvPr/>
        </p:nvSpPr>
        <p:spPr>
          <a:xfrm>
            <a:off x="9350920" y="2669398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0ACF17-5B62-4CCD-9969-2CD787F39748}"/>
              </a:ext>
            </a:extLst>
          </p:cNvPr>
          <p:cNvSpPr/>
          <p:nvPr/>
        </p:nvSpPr>
        <p:spPr>
          <a:xfrm>
            <a:off x="9350920" y="419355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365984-D2D0-4F97-94B8-3E6E3E66E63B}"/>
              </a:ext>
            </a:extLst>
          </p:cNvPr>
          <p:cNvSpPr/>
          <p:nvPr/>
        </p:nvSpPr>
        <p:spPr>
          <a:xfrm>
            <a:off x="2063181" y="419355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11D823-0061-4D02-A486-14D3049A8C20}"/>
              </a:ext>
            </a:extLst>
          </p:cNvPr>
          <p:cNvGrpSpPr/>
          <p:nvPr/>
        </p:nvGrpSpPr>
        <p:grpSpPr>
          <a:xfrm>
            <a:off x="4051882" y="1920646"/>
            <a:ext cx="4068312" cy="4173038"/>
            <a:chOff x="2527882" y="1769366"/>
            <a:chExt cx="4068312" cy="4173038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6197318D-8121-4894-B822-57F602A99361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78B0C82D-1DB1-47F0-B784-D8CB8B58D5C0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A3E335BB-755B-4BF5-83BD-E41AF5524A35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D9A027EF-60F6-44BA-86FC-8633EDA07393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4838BDB-78C9-4794-A97C-0705044498F5}"/>
              </a:ext>
            </a:extLst>
          </p:cNvPr>
          <p:cNvSpPr/>
          <p:nvPr/>
        </p:nvSpPr>
        <p:spPr>
          <a:xfrm>
            <a:off x="4971456" y="2892582"/>
            <a:ext cx="2229169" cy="2229169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AD8D1E-31DA-4C46-A886-33650C157319}"/>
              </a:ext>
            </a:extLst>
          </p:cNvPr>
          <p:cNvSpPr txBox="1"/>
          <p:nvPr/>
        </p:nvSpPr>
        <p:spPr>
          <a:xfrm>
            <a:off x="5365422" y="4341462"/>
            <a:ext cx="142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9999F5-41A2-4363-9382-34B5571ED4EC}"/>
              </a:ext>
            </a:extLst>
          </p:cNvPr>
          <p:cNvGrpSpPr/>
          <p:nvPr/>
        </p:nvGrpSpPr>
        <p:grpSpPr>
          <a:xfrm>
            <a:off x="914400" y="5198583"/>
            <a:ext cx="3089650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E5BCA4-E702-4251-A909-9EFAFF3BE3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0988EA-F759-4CA9-B778-11CCEEA0BA4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2A7C9F-1649-48F0-9BC0-6B34BFB3519B}"/>
              </a:ext>
            </a:extLst>
          </p:cNvPr>
          <p:cNvGrpSpPr/>
          <p:nvPr/>
        </p:nvGrpSpPr>
        <p:grpSpPr>
          <a:xfrm>
            <a:off x="8202140" y="5198583"/>
            <a:ext cx="3089650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01B335-A283-4D4C-B76B-15ED1739011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50B21A-2BC2-4B51-AAAF-32439C010BA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08F97F-CC96-4532-91C4-C70B06DDE118}"/>
              </a:ext>
            </a:extLst>
          </p:cNvPr>
          <p:cNvGrpSpPr/>
          <p:nvPr/>
        </p:nvGrpSpPr>
        <p:grpSpPr>
          <a:xfrm>
            <a:off x="8202140" y="1731714"/>
            <a:ext cx="3089650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C59261-F70E-4D0F-A631-1D681F3A076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3E9BD1-0965-488E-AC1B-98A36E1ABE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A89DBA-4F67-47F5-9ACC-8107986C6C7F}"/>
              </a:ext>
            </a:extLst>
          </p:cNvPr>
          <p:cNvGrpSpPr/>
          <p:nvPr/>
        </p:nvGrpSpPr>
        <p:grpSpPr>
          <a:xfrm>
            <a:off x="914400" y="1731714"/>
            <a:ext cx="3089650" cy="863358"/>
            <a:chOff x="803640" y="3362835"/>
            <a:chExt cx="2059657" cy="8633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DFFEBF-DCA0-4CDB-9289-3F10BBBFDF4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80E282-6051-48C1-9D22-C32924B3CBE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6" name="Donut 2">
            <a:extLst>
              <a:ext uri="{FF2B5EF4-FFF2-40B4-BE49-F238E27FC236}">
                <a16:creationId xmlns:a16="http://schemas.microsoft.com/office/drawing/2014/main" id="{02043B42-7927-4089-BD3F-E8EA7E5B3827}"/>
              </a:ext>
            </a:extLst>
          </p:cNvPr>
          <p:cNvSpPr/>
          <p:nvPr/>
        </p:nvSpPr>
        <p:spPr>
          <a:xfrm>
            <a:off x="4733980" y="2655106"/>
            <a:ext cx="2704121" cy="2704121"/>
          </a:xfrm>
          <a:prstGeom prst="donut">
            <a:avLst>
              <a:gd name="adj" fmla="val 38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623682D8-78B9-49F5-B8FC-F7D515E2C56D}"/>
              </a:ext>
            </a:extLst>
          </p:cNvPr>
          <p:cNvSpPr/>
          <p:nvPr/>
        </p:nvSpPr>
        <p:spPr>
          <a:xfrm flipH="1">
            <a:off x="2273090" y="443421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378C8268-5CEE-4334-A6AB-938539C083F9}"/>
              </a:ext>
            </a:extLst>
          </p:cNvPr>
          <p:cNvSpPr/>
          <p:nvPr/>
        </p:nvSpPr>
        <p:spPr>
          <a:xfrm rot="18805991">
            <a:off x="2278292" y="28905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A23D1EC5-16E0-4897-8EC7-D7477FB50A68}"/>
              </a:ext>
            </a:extLst>
          </p:cNvPr>
          <p:cNvSpPr/>
          <p:nvPr/>
        </p:nvSpPr>
        <p:spPr>
          <a:xfrm>
            <a:off x="9553150" y="290929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Chord 15">
            <a:extLst>
              <a:ext uri="{FF2B5EF4-FFF2-40B4-BE49-F238E27FC236}">
                <a16:creationId xmlns:a16="http://schemas.microsoft.com/office/drawing/2014/main" id="{B7747C17-4661-48AB-9F07-833A32786940}"/>
              </a:ext>
            </a:extLst>
          </p:cNvPr>
          <p:cNvSpPr/>
          <p:nvPr/>
        </p:nvSpPr>
        <p:spPr>
          <a:xfrm>
            <a:off x="9647402" y="439515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3D007A-D82A-49D7-B3B8-18453E891372}"/>
              </a:ext>
            </a:extLst>
          </p:cNvPr>
          <p:cNvGrpSpPr/>
          <p:nvPr/>
        </p:nvGrpSpPr>
        <p:grpSpPr>
          <a:xfrm>
            <a:off x="5275903" y="3456149"/>
            <a:ext cx="1689597" cy="840075"/>
            <a:chOff x="6670497" y="4267516"/>
            <a:chExt cx="4190656" cy="208361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3E3A74-7550-42F6-B91B-C021B5D15F86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0E38D91-E45F-4EB9-8423-C4C5FA1698F8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EF754D1-733D-4023-8E93-A07336970229}"/>
              </a:ext>
            </a:extLst>
          </p:cNvPr>
          <p:cNvSpPr/>
          <p:nvPr/>
        </p:nvSpPr>
        <p:spPr>
          <a:xfrm>
            <a:off x="5568942" y="3157178"/>
            <a:ext cx="527058" cy="387991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937F4EC-89C5-49C9-B969-25494F3EF3BC}"/>
              </a:ext>
            </a:extLst>
          </p:cNvPr>
          <p:cNvGrpSpPr/>
          <p:nvPr/>
        </p:nvGrpSpPr>
        <p:grpSpPr>
          <a:xfrm>
            <a:off x="8389285" y="2440898"/>
            <a:ext cx="3144280" cy="892552"/>
            <a:chOff x="8481110" y="2440898"/>
            <a:chExt cx="3144280" cy="8925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97D35B-2359-4A60-861E-D9C0ADEB8AB4}"/>
                </a:ext>
              </a:extLst>
            </p:cNvPr>
            <p:cNvSpPr txBox="1"/>
            <p:nvPr/>
          </p:nvSpPr>
          <p:spPr>
            <a:xfrm>
              <a:off x="8497215" y="2687119"/>
              <a:ext cx="3128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54EAE7-4514-4493-B948-59E0E9D04414}"/>
                </a:ext>
              </a:extLst>
            </p:cNvPr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CD68F1-0912-422F-BACB-5AE0E88EA270}"/>
              </a:ext>
            </a:extLst>
          </p:cNvPr>
          <p:cNvGrpSpPr/>
          <p:nvPr/>
        </p:nvGrpSpPr>
        <p:grpSpPr>
          <a:xfrm>
            <a:off x="8389285" y="4722043"/>
            <a:ext cx="3144280" cy="892552"/>
            <a:chOff x="1715369" y="1766707"/>
            <a:chExt cx="1783314" cy="8925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15C4E9-6D40-48B1-94E4-FD98483FCABE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DCCCF9-6F23-430E-A1CB-FE1309A59E07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1313B-379A-4685-AB4F-F231570CB104}"/>
              </a:ext>
            </a:extLst>
          </p:cNvPr>
          <p:cNvGrpSpPr/>
          <p:nvPr/>
        </p:nvGrpSpPr>
        <p:grpSpPr>
          <a:xfrm>
            <a:off x="739950" y="3543208"/>
            <a:ext cx="3144280" cy="892552"/>
            <a:chOff x="1715369" y="1766707"/>
            <a:chExt cx="1783314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133E99-2F1B-461A-A4CE-F38FA120072B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D8753E-C8F4-412D-AB64-40487770D6EE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A401305-87E7-4615-BBC7-97E97278CCEE}"/>
              </a:ext>
            </a:extLst>
          </p:cNvPr>
          <p:cNvSpPr/>
          <p:nvPr/>
        </p:nvSpPr>
        <p:spPr>
          <a:xfrm>
            <a:off x="6507193" y="5220013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E7F8FD-E379-4FEA-883F-640C4F216E1A}"/>
              </a:ext>
            </a:extLst>
          </p:cNvPr>
          <p:cNvSpPr/>
          <p:nvPr/>
        </p:nvSpPr>
        <p:spPr>
          <a:xfrm>
            <a:off x="4768254" y="4105131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8A0B55-72B4-4275-AC6F-547A65DAB621}"/>
              </a:ext>
            </a:extLst>
          </p:cNvPr>
          <p:cNvSpPr/>
          <p:nvPr/>
        </p:nvSpPr>
        <p:spPr>
          <a:xfrm>
            <a:off x="6507193" y="2990251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04059F-B17A-4859-B533-E5DC9C40A7FE}"/>
              </a:ext>
            </a:extLst>
          </p:cNvPr>
          <p:cNvSpPr/>
          <p:nvPr/>
        </p:nvSpPr>
        <p:spPr>
          <a:xfrm>
            <a:off x="4768254" y="1875369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7" name="Freeform 65">
            <a:extLst>
              <a:ext uri="{FF2B5EF4-FFF2-40B4-BE49-F238E27FC236}">
                <a16:creationId xmlns:a16="http://schemas.microsoft.com/office/drawing/2014/main" id="{FE5E6AD3-3D85-4639-99FE-C82031315256}"/>
              </a:ext>
            </a:extLst>
          </p:cNvPr>
          <p:cNvSpPr/>
          <p:nvPr/>
        </p:nvSpPr>
        <p:spPr>
          <a:xfrm>
            <a:off x="5898078" y="2309064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66">
            <a:extLst>
              <a:ext uri="{FF2B5EF4-FFF2-40B4-BE49-F238E27FC236}">
                <a16:creationId xmlns:a16="http://schemas.microsoft.com/office/drawing/2014/main" id="{98179F7F-6EF5-4A5F-9239-D5436AE57A64}"/>
              </a:ext>
            </a:extLst>
          </p:cNvPr>
          <p:cNvSpPr/>
          <p:nvPr/>
        </p:nvSpPr>
        <p:spPr>
          <a:xfrm flipH="1">
            <a:off x="3962382" y="3433026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67">
            <a:extLst>
              <a:ext uri="{FF2B5EF4-FFF2-40B4-BE49-F238E27FC236}">
                <a16:creationId xmlns:a16="http://schemas.microsoft.com/office/drawing/2014/main" id="{2D923EA8-C29E-4304-95DE-179DF439515E}"/>
              </a:ext>
            </a:extLst>
          </p:cNvPr>
          <p:cNvSpPr/>
          <p:nvPr/>
        </p:nvSpPr>
        <p:spPr>
          <a:xfrm>
            <a:off x="5898078" y="4590209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6E92A7-423D-4AE9-891F-C06010EC5818}"/>
              </a:ext>
            </a:extLst>
          </p:cNvPr>
          <p:cNvGrpSpPr/>
          <p:nvPr/>
        </p:nvGrpSpPr>
        <p:grpSpPr>
          <a:xfrm>
            <a:off x="6747873" y="5386815"/>
            <a:ext cx="538752" cy="643027"/>
            <a:chOff x="3570" y="619306"/>
            <a:chExt cx="4703649" cy="5614032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7E1548-4AE2-463E-BF44-6CCE879B3DAF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A06BBB-1073-4CC7-842D-C31E16921687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2AE96DD-62B6-4DCE-B9F0-FB889134136E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9B83C6B-A966-4C70-8493-7C1034B63FC1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AE0EA0-36F8-4A8E-B5BB-BA9713739A52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7DAEF536-4D4C-4BB5-9B53-D9CAC6A8BB60}"/>
              </a:ext>
            </a:extLst>
          </p:cNvPr>
          <p:cNvSpPr/>
          <p:nvPr/>
        </p:nvSpPr>
        <p:spPr>
          <a:xfrm>
            <a:off x="4992724" y="4380431"/>
            <a:ext cx="569876" cy="41762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D1BF4A8-53A4-4A9B-A35E-F641E79147AC}"/>
              </a:ext>
            </a:extLst>
          </p:cNvPr>
          <p:cNvGrpSpPr/>
          <p:nvPr/>
        </p:nvGrpSpPr>
        <p:grpSpPr>
          <a:xfrm>
            <a:off x="6628313" y="3112869"/>
            <a:ext cx="727915" cy="640314"/>
            <a:chOff x="9544125" y="314311"/>
            <a:chExt cx="1802975" cy="158599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68C6C4-BD62-413C-BB81-073F69EFA0E4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6E98EC1-DA89-4AD0-9329-F5058F172E06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758BA1-0869-4300-9264-620EE23232D6}"/>
              </a:ext>
            </a:extLst>
          </p:cNvPr>
          <p:cNvGrpSpPr/>
          <p:nvPr/>
        </p:nvGrpSpPr>
        <p:grpSpPr>
          <a:xfrm>
            <a:off x="5093894" y="2056866"/>
            <a:ext cx="344881" cy="643695"/>
            <a:chOff x="3501573" y="3178068"/>
            <a:chExt cx="1340594" cy="273784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A6B4D30-7E69-4697-8BEA-FF32BD94C426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4478DD-C0A6-4B03-B07D-F3E3243B07B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3DA3C6-496D-427E-BDD0-F7C7BCF927F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693E7D3-24EF-4C1C-8138-F2401BB3CEB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FD183FF-403A-4DE6-9640-5C57AA155E68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F28A2B-6614-41AE-B9B1-566B0C2E1444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A982C81-DE48-47D2-BABB-18B047155709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0F9CC7-873A-4441-8F24-071DA44E7E4E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1E77260-EE44-4B19-A19B-7DD931C7AB8B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92993A2-E0FA-4AC5-902A-4291FAED3E07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1966DE52-AB86-4AF8-A628-2906AA05CDC8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E536FA7-386B-4850-9B1F-EDF05B745332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309D054-D4D5-4713-A75B-242C18EEA650}"/>
              </a:ext>
            </a:extLst>
          </p:cNvPr>
          <p:cNvSpPr/>
          <p:nvPr/>
        </p:nvSpPr>
        <p:spPr>
          <a:xfrm>
            <a:off x="5154425" y="2292340"/>
            <a:ext cx="233193" cy="17166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8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67540F-69E7-4782-859D-EFD7AC045929}"/>
              </a:ext>
            </a:extLst>
          </p:cNvPr>
          <p:cNvSpPr txBox="1">
            <a:spLocks/>
          </p:cNvSpPr>
          <p:nvPr/>
        </p:nvSpPr>
        <p:spPr>
          <a:xfrm>
            <a:off x="5506463" y="827187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EDED052-901B-42CE-A5EF-E4B3DADC9E6A}"/>
              </a:ext>
            </a:extLst>
          </p:cNvPr>
          <p:cNvSpPr txBox="1">
            <a:spLocks/>
          </p:cNvSpPr>
          <p:nvPr/>
        </p:nvSpPr>
        <p:spPr>
          <a:xfrm>
            <a:off x="4331461" y="1121671"/>
            <a:ext cx="4271002" cy="83099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6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INDUSTRY</a:t>
            </a:r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08DCC593-4808-4C3B-ACAD-043B68E61782}"/>
              </a:ext>
            </a:extLst>
          </p:cNvPr>
          <p:cNvGrpSpPr/>
          <p:nvPr/>
        </p:nvGrpSpPr>
        <p:grpSpPr>
          <a:xfrm>
            <a:off x="719591" y="3647494"/>
            <a:ext cx="2336431" cy="1103516"/>
            <a:chOff x="395534" y="3722711"/>
            <a:chExt cx="3972999" cy="11035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6CDF58-0A2E-437C-A5D9-A61B883AB4A7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163D12-E1E8-4880-A976-5362EBBB28F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5D161A8B-0AF7-4458-9008-D3B31494C505}"/>
              </a:ext>
            </a:extLst>
          </p:cNvPr>
          <p:cNvGrpSpPr/>
          <p:nvPr/>
        </p:nvGrpSpPr>
        <p:grpSpPr>
          <a:xfrm>
            <a:off x="3389251" y="3647494"/>
            <a:ext cx="2336431" cy="1103516"/>
            <a:chOff x="395534" y="3722711"/>
            <a:chExt cx="3972999" cy="11035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A3DE7E-448A-4D4F-83D2-9147952DB6AF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A48B5C-C8DD-4E12-8339-697DA33024C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D2261848-0D8A-4A4C-B5AE-100DDD2FBA4D}"/>
              </a:ext>
            </a:extLst>
          </p:cNvPr>
          <p:cNvGrpSpPr/>
          <p:nvPr/>
        </p:nvGrpSpPr>
        <p:grpSpPr>
          <a:xfrm>
            <a:off x="719591" y="5022147"/>
            <a:ext cx="2336431" cy="1103516"/>
            <a:chOff x="395534" y="3722711"/>
            <a:chExt cx="3972999" cy="11035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5CAFF0-230D-434C-8273-65593D9E4A2A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788A28-B324-4EE8-9C29-291F282B8D0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:a16="http://schemas.microsoft.com/office/drawing/2014/main" id="{D1B98CDE-0B3E-450C-97BB-FDACF884A729}"/>
              </a:ext>
            </a:extLst>
          </p:cNvPr>
          <p:cNvGrpSpPr/>
          <p:nvPr/>
        </p:nvGrpSpPr>
        <p:grpSpPr>
          <a:xfrm>
            <a:off x="3389251" y="5022147"/>
            <a:ext cx="2336431" cy="1103516"/>
            <a:chOff x="395534" y="3722711"/>
            <a:chExt cx="3972999" cy="11035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8E8FB3-F557-4264-A718-699DA466F80D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CC6DE6-6B44-46E9-99CF-729C6D8DB30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C4ECCAC9-B273-4010-9739-26B5E11CE14A}"/>
              </a:ext>
            </a:extLst>
          </p:cNvPr>
          <p:cNvGrpSpPr/>
          <p:nvPr/>
        </p:nvGrpSpPr>
        <p:grpSpPr>
          <a:xfrm>
            <a:off x="719591" y="665147"/>
            <a:ext cx="3096001" cy="2668364"/>
            <a:chOff x="4822352" y="1916832"/>
            <a:chExt cx="3422056" cy="2668364"/>
          </a:xfrm>
        </p:grpSpPr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65BC88E0-3983-4862-8884-C66B4199CE1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A1F4A1-DFE6-4E79-ADA9-A88D4C20B8C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46728-7C12-4232-B2C1-8C04E9EB1DF3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524445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811177-DB80-4344-94A8-D1A39966839D}"/>
              </a:ext>
            </a:extLst>
          </p:cNvPr>
          <p:cNvGrpSpPr/>
          <p:nvPr/>
        </p:nvGrpSpPr>
        <p:grpSpPr>
          <a:xfrm>
            <a:off x="4022289" y="1370462"/>
            <a:ext cx="4162808" cy="4116050"/>
            <a:chOff x="2829719" y="1994076"/>
            <a:chExt cx="3701454" cy="3659879"/>
          </a:xfrm>
        </p:grpSpPr>
        <p:sp>
          <p:nvSpPr>
            <p:cNvPr id="4" name="Donut 17">
              <a:extLst>
                <a:ext uri="{FF2B5EF4-FFF2-40B4-BE49-F238E27FC236}">
                  <a16:creationId xmlns:a16="http://schemas.microsoft.com/office/drawing/2014/main" id="{17A101AC-5D1F-4256-981A-835CCD4A46BD}"/>
                </a:ext>
              </a:extLst>
            </p:cNvPr>
            <p:cNvSpPr/>
            <p:nvPr/>
          </p:nvSpPr>
          <p:spPr>
            <a:xfrm>
              <a:off x="3039183" y="2343701"/>
              <a:ext cx="3310254" cy="3310254"/>
            </a:xfrm>
            <a:prstGeom prst="donut">
              <a:avLst>
                <a:gd name="adj" fmla="val 106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3F93A0F-AA5B-4E6E-92D6-AD67F9B73C11}"/>
                </a:ext>
              </a:extLst>
            </p:cNvPr>
            <p:cNvGrpSpPr/>
            <p:nvPr/>
          </p:nvGrpSpPr>
          <p:grpSpPr>
            <a:xfrm>
              <a:off x="2829719" y="1994076"/>
              <a:ext cx="3701454" cy="3402026"/>
              <a:chOff x="2829719" y="1899183"/>
              <a:chExt cx="3701454" cy="3402026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6CFA3F67-7C9D-4591-A57E-A44599593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967" y="3728201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1BDCFED-EBCD-4F05-92B3-CEF7761D92EF}"/>
                  </a:ext>
                </a:extLst>
              </p:cNvPr>
              <p:cNvSpPr>
                <a:spLocks/>
              </p:cNvSpPr>
              <p:nvPr/>
            </p:nvSpPr>
            <p:spPr bwMode="auto">
              <a:xfrm rot="14400000">
                <a:off x="3858478" y="2029782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F32DE64C-B3E4-4A66-A0D5-B421AA216AC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29719" y="3728201"/>
                <a:ext cx="1880593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45D1617-E7F5-469F-BCEA-4777ABA113B5}"/>
                  </a:ext>
                </a:extLst>
              </p:cNvPr>
              <p:cNvSpPr/>
              <p:nvPr/>
            </p:nvSpPr>
            <p:spPr>
              <a:xfrm>
                <a:off x="4169785" y="2093822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FDDB830-F8CB-46F0-824B-1487F1F5A2C3}"/>
                  </a:ext>
                </a:extLst>
              </p:cNvPr>
              <p:cNvSpPr/>
              <p:nvPr/>
            </p:nvSpPr>
            <p:spPr>
              <a:xfrm>
                <a:off x="5231789" y="4003773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2A1BE8C-5882-4095-B7A4-B5CA4175DC63}"/>
                  </a:ext>
                </a:extLst>
              </p:cNvPr>
              <p:cNvSpPr/>
              <p:nvPr/>
            </p:nvSpPr>
            <p:spPr>
              <a:xfrm>
                <a:off x="3030323" y="4013298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D254FAA-18D2-48D8-8E6A-2F6BC53FC79C}"/>
                  </a:ext>
                </a:extLst>
              </p:cNvPr>
              <p:cNvSpPr/>
              <p:nvPr/>
            </p:nvSpPr>
            <p:spPr>
              <a:xfrm>
                <a:off x="4379537" y="3558158"/>
                <a:ext cx="649663" cy="6496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311ACA8-C198-4695-81B3-D9556DBAFFCF}"/>
                  </a:ext>
                </a:extLst>
              </p:cNvPr>
              <p:cNvSpPr/>
              <p:nvPr/>
            </p:nvSpPr>
            <p:spPr>
              <a:xfrm>
                <a:off x="4425717" y="3609056"/>
                <a:ext cx="548372" cy="548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2FB10BC8-3C67-4F5C-A5CC-D472298BFC09}"/>
                </a:ext>
              </a:extLst>
            </p:cNvPr>
            <p:cNvSpPr/>
            <p:nvPr/>
          </p:nvSpPr>
          <p:spPr>
            <a:xfrm>
              <a:off x="3273733" y="2536329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22DBB4F-84B2-471E-AE19-A14B95D62AB0}"/>
                </a:ext>
              </a:extLst>
            </p:cNvPr>
            <p:cNvSpPr/>
            <p:nvPr/>
          </p:nvSpPr>
          <p:spPr>
            <a:xfrm rot="14360900">
              <a:off x="320593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808B645F-34EE-4ED4-A0A4-53E4396D6F6E}"/>
                </a:ext>
              </a:extLst>
            </p:cNvPr>
            <p:cNvSpPr/>
            <p:nvPr/>
          </p:nvSpPr>
          <p:spPr>
            <a:xfrm rot="7097419">
              <a:off x="326308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CAFC7C-A66B-4A83-805D-F6DB1D0269BB}"/>
              </a:ext>
            </a:extLst>
          </p:cNvPr>
          <p:cNvSpPr txBox="1"/>
          <p:nvPr/>
        </p:nvSpPr>
        <p:spPr>
          <a:xfrm>
            <a:off x="5613504" y="2290419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E0DBE3-8364-4988-BF02-02333BB6322C}"/>
              </a:ext>
            </a:extLst>
          </p:cNvPr>
          <p:cNvSpPr txBox="1"/>
          <p:nvPr/>
        </p:nvSpPr>
        <p:spPr>
          <a:xfrm>
            <a:off x="4303582" y="4528812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D552EA-0B82-4E99-8C8B-1685A6DAE315}"/>
              </a:ext>
            </a:extLst>
          </p:cNvPr>
          <p:cNvSpPr txBox="1"/>
          <p:nvPr/>
        </p:nvSpPr>
        <p:spPr>
          <a:xfrm>
            <a:off x="6853169" y="4528812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01AD96BC-5EDE-42A6-9AA1-396E58A1FC9F}"/>
              </a:ext>
            </a:extLst>
          </p:cNvPr>
          <p:cNvSpPr/>
          <p:nvPr/>
        </p:nvSpPr>
        <p:spPr>
          <a:xfrm rot="2700000">
            <a:off x="4725198" y="3914693"/>
            <a:ext cx="335042" cy="60066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EC2D9A-DCBB-47AC-9CD3-50AD0711B9C1}"/>
              </a:ext>
            </a:extLst>
          </p:cNvPr>
          <p:cNvSpPr>
            <a:spLocks noChangeAspect="1"/>
          </p:cNvSpPr>
          <p:nvPr/>
        </p:nvSpPr>
        <p:spPr>
          <a:xfrm>
            <a:off x="7168295" y="3982595"/>
            <a:ext cx="446866" cy="45059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33DB65C0-41C9-4B3B-AF96-FCF0B073BE71}"/>
              </a:ext>
            </a:extLst>
          </p:cNvPr>
          <p:cNvSpPr/>
          <p:nvPr/>
        </p:nvSpPr>
        <p:spPr>
          <a:xfrm>
            <a:off x="5917986" y="1851721"/>
            <a:ext cx="479702" cy="35154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CA8B4A9B-7A59-4A75-B7A5-3A068E650F27}"/>
              </a:ext>
            </a:extLst>
          </p:cNvPr>
          <p:cNvGrpSpPr/>
          <p:nvPr/>
        </p:nvGrpSpPr>
        <p:grpSpPr>
          <a:xfrm>
            <a:off x="8180333" y="5164082"/>
            <a:ext cx="3399862" cy="1107995"/>
            <a:chOff x="7637355" y="2159174"/>
            <a:chExt cx="3744000" cy="110799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91767F-183E-42EC-981F-D786131DD9B2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AD0DA0-65D8-4200-BD03-9C0F86B7651A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4C54CC-CBFC-482A-9BA7-77A22719AA4D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7">
            <a:extLst>
              <a:ext uri="{FF2B5EF4-FFF2-40B4-BE49-F238E27FC236}">
                <a16:creationId xmlns:a16="http://schemas.microsoft.com/office/drawing/2014/main" id="{3FEECF8B-C94A-4409-A964-C899698A0D95}"/>
              </a:ext>
            </a:extLst>
          </p:cNvPr>
          <p:cNvGrpSpPr/>
          <p:nvPr/>
        </p:nvGrpSpPr>
        <p:grpSpPr>
          <a:xfrm>
            <a:off x="705644" y="5164082"/>
            <a:ext cx="3399862" cy="1107995"/>
            <a:chOff x="890962" y="2144778"/>
            <a:chExt cx="3744000" cy="110799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3C2B99-CDBD-4807-AAE6-1C7E0F270436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D87ECD-70AC-4992-A018-B6B84E36D405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9EB35C-8C0B-42AF-A1A6-C09B07C82A81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">
            <a:extLst>
              <a:ext uri="{FF2B5EF4-FFF2-40B4-BE49-F238E27FC236}">
                <a16:creationId xmlns:a16="http://schemas.microsoft.com/office/drawing/2014/main" id="{6EED8D94-0D6F-4194-96DE-B6037EF08534}"/>
              </a:ext>
            </a:extLst>
          </p:cNvPr>
          <p:cNvGrpSpPr/>
          <p:nvPr/>
        </p:nvGrpSpPr>
        <p:grpSpPr>
          <a:xfrm>
            <a:off x="7502184" y="938438"/>
            <a:ext cx="3399862" cy="1107995"/>
            <a:chOff x="4636424" y="5144267"/>
            <a:chExt cx="2918420" cy="110799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B03B0F-99D3-4DB4-AD12-9DB3BC138303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C55629-C2F6-45B8-AE31-2E0DFEC88600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ABE571B-339A-44EB-8AA5-3B111379D8B3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D6FEF3C-F92A-42A5-B682-9AF06316D798}"/>
              </a:ext>
            </a:extLst>
          </p:cNvPr>
          <p:cNvSpPr txBox="1"/>
          <p:nvPr/>
        </p:nvSpPr>
        <p:spPr>
          <a:xfrm>
            <a:off x="485391" y="562157"/>
            <a:ext cx="4500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0474E8-5AF4-4B35-A7A9-50C0103F28B5}"/>
              </a:ext>
            </a:extLst>
          </p:cNvPr>
          <p:cNvSpPr txBox="1"/>
          <p:nvPr/>
        </p:nvSpPr>
        <p:spPr>
          <a:xfrm>
            <a:off x="485391" y="1956902"/>
            <a:ext cx="2997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963611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4C0BF3-BAB3-4C9B-B4D7-8419A0C656DD}"/>
              </a:ext>
            </a:extLst>
          </p:cNvPr>
          <p:cNvGrpSpPr/>
          <p:nvPr/>
        </p:nvGrpSpPr>
        <p:grpSpPr>
          <a:xfrm rot="16200000" flipH="1">
            <a:off x="3254178" y="1726876"/>
            <a:ext cx="5683646" cy="5821846"/>
            <a:chOff x="517637" y="1638697"/>
            <a:chExt cx="4320000" cy="4320000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80C7702-F9F2-4B02-BB40-21B8DA5A6EA4}"/>
                </a:ext>
              </a:extLst>
            </p:cNvPr>
            <p:cNvSpPr/>
            <p:nvPr/>
          </p:nvSpPr>
          <p:spPr>
            <a:xfrm rot="16200000">
              <a:off x="517637" y="1638697"/>
              <a:ext cx="4320000" cy="4320000"/>
            </a:xfrm>
            <a:prstGeom prst="blockArc">
              <a:avLst>
                <a:gd name="adj1" fmla="val 12061455"/>
                <a:gd name="adj2" fmla="val 21582676"/>
                <a:gd name="adj3" fmla="val 66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EF54D0AC-65CB-4B29-97DB-26974D294472}"/>
                </a:ext>
              </a:extLst>
            </p:cNvPr>
            <p:cNvSpPr/>
            <p:nvPr/>
          </p:nvSpPr>
          <p:spPr>
            <a:xfrm rot="16200000">
              <a:off x="877637" y="1998697"/>
              <a:ext cx="3600000" cy="3600000"/>
            </a:xfrm>
            <a:prstGeom prst="blockArc">
              <a:avLst>
                <a:gd name="adj1" fmla="val 14170005"/>
                <a:gd name="adj2" fmla="val 21560482"/>
                <a:gd name="adj3" fmla="val 82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1A8A7E0F-8462-4709-8500-A320DAA42D06}"/>
                </a:ext>
              </a:extLst>
            </p:cNvPr>
            <p:cNvSpPr/>
            <p:nvPr/>
          </p:nvSpPr>
          <p:spPr>
            <a:xfrm rot="16200000">
              <a:off x="1237636" y="2358697"/>
              <a:ext cx="2880000" cy="2880000"/>
            </a:xfrm>
            <a:prstGeom prst="blockArc">
              <a:avLst>
                <a:gd name="adj1" fmla="val 16206623"/>
                <a:gd name="adj2" fmla="val 21541480"/>
                <a:gd name="adj3" fmla="val 102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0ABAEB33-A29F-4BD0-8708-97E81FE2BCF8}"/>
                </a:ext>
              </a:extLst>
            </p:cNvPr>
            <p:cNvSpPr/>
            <p:nvPr/>
          </p:nvSpPr>
          <p:spPr>
            <a:xfrm rot="16200000">
              <a:off x="1597637" y="2718697"/>
              <a:ext cx="2160000" cy="2160000"/>
            </a:xfrm>
            <a:prstGeom prst="blockArc">
              <a:avLst>
                <a:gd name="adj1" fmla="val 17869891"/>
                <a:gd name="adj2" fmla="val 21536610"/>
                <a:gd name="adj3" fmla="val 132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" name="Donut 31">
            <a:extLst>
              <a:ext uri="{FF2B5EF4-FFF2-40B4-BE49-F238E27FC236}">
                <a16:creationId xmlns:a16="http://schemas.microsoft.com/office/drawing/2014/main" id="{E1B60233-D433-4E10-B09D-6C949E7A34F1}"/>
              </a:ext>
            </a:extLst>
          </p:cNvPr>
          <p:cNvSpPr/>
          <p:nvPr/>
        </p:nvSpPr>
        <p:spPr>
          <a:xfrm>
            <a:off x="5638800" y="4003841"/>
            <a:ext cx="914400" cy="914400"/>
          </a:xfrm>
          <a:prstGeom prst="donu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Donut 32">
            <a:extLst>
              <a:ext uri="{FF2B5EF4-FFF2-40B4-BE49-F238E27FC236}">
                <a16:creationId xmlns:a16="http://schemas.microsoft.com/office/drawing/2014/main" id="{258A3DF0-F987-405C-818F-200BEC34C45C}"/>
              </a:ext>
            </a:extLst>
          </p:cNvPr>
          <p:cNvSpPr/>
          <p:nvPr/>
        </p:nvSpPr>
        <p:spPr>
          <a:xfrm>
            <a:off x="5812160" y="4177201"/>
            <a:ext cx="567680" cy="567680"/>
          </a:xfrm>
          <a:prstGeom prst="donut">
            <a:avLst>
              <a:gd name="adj" fmla="val 135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24487-9005-4DC7-B1A9-8B0C52BFCB0E}"/>
              </a:ext>
            </a:extLst>
          </p:cNvPr>
          <p:cNvSpPr txBox="1"/>
          <p:nvPr/>
        </p:nvSpPr>
        <p:spPr>
          <a:xfrm>
            <a:off x="2945022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AC8E4-2151-4EB4-873C-34E81D4A6EF6}"/>
              </a:ext>
            </a:extLst>
          </p:cNvPr>
          <p:cNvSpPr txBox="1"/>
          <p:nvPr/>
        </p:nvSpPr>
        <p:spPr>
          <a:xfrm>
            <a:off x="3989558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37D7EF-7A23-4909-8A13-F7E8FC96B5D4}"/>
              </a:ext>
            </a:extLst>
          </p:cNvPr>
          <p:cNvSpPr txBox="1"/>
          <p:nvPr/>
        </p:nvSpPr>
        <p:spPr>
          <a:xfrm>
            <a:off x="3467290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F04E84-F25A-4FC7-A52D-613805A4ED40}"/>
              </a:ext>
            </a:extLst>
          </p:cNvPr>
          <p:cNvSpPr txBox="1"/>
          <p:nvPr/>
        </p:nvSpPr>
        <p:spPr>
          <a:xfrm>
            <a:off x="4511826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D4E322-0036-487A-9D18-94313EB48457}"/>
              </a:ext>
            </a:extLst>
          </p:cNvPr>
          <p:cNvGrpSpPr/>
          <p:nvPr/>
        </p:nvGrpSpPr>
        <p:grpSpPr>
          <a:xfrm>
            <a:off x="1430166" y="5045406"/>
            <a:ext cx="1889554" cy="1056545"/>
            <a:chOff x="-475008" y="1114178"/>
            <a:chExt cx="2853506" cy="1056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476C9A-D99B-427A-A06A-EC7283BE7C5A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71521E-9A89-490A-A8A1-2396275EF7E7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20470F-97E4-4905-8F38-1ACC513D4473}"/>
              </a:ext>
            </a:extLst>
          </p:cNvPr>
          <p:cNvGrpSpPr/>
          <p:nvPr/>
        </p:nvGrpSpPr>
        <p:grpSpPr>
          <a:xfrm>
            <a:off x="4092852" y="5045406"/>
            <a:ext cx="1889554" cy="1056545"/>
            <a:chOff x="-475008" y="1114178"/>
            <a:chExt cx="2853506" cy="10565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BB23DF-0285-4F6E-A3B8-154B2DC49EA5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2C0B1A-DE8C-48A9-97FF-D91AC5CCE02F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6090EB-42BC-4C46-8F11-819312DA70A4}"/>
              </a:ext>
            </a:extLst>
          </p:cNvPr>
          <p:cNvGrpSpPr/>
          <p:nvPr/>
        </p:nvGrpSpPr>
        <p:grpSpPr>
          <a:xfrm>
            <a:off x="6755540" y="5045406"/>
            <a:ext cx="1889554" cy="1056545"/>
            <a:chOff x="-475008" y="1114178"/>
            <a:chExt cx="2853506" cy="10565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8EB298-71BD-4BC4-88A9-88E4668F011C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FB4CC8-2F4A-43D2-A186-7A942C5EAAA7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3C8604-0E67-41CC-BFB7-1F5135716123}"/>
              </a:ext>
            </a:extLst>
          </p:cNvPr>
          <p:cNvGrpSpPr/>
          <p:nvPr/>
        </p:nvGrpSpPr>
        <p:grpSpPr>
          <a:xfrm>
            <a:off x="9418226" y="5045406"/>
            <a:ext cx="1889554" cy="1056545"/>
            <a:chOff x="-475008" y="1114178"/>
            <a:chExt cx="2853506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D718FB-E601-44A1-9392-704ACDA288B6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B74499-4EEE-4640-801A-FB60AC46F451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42E9A0-ACAA-4E61-BD52-E857523A64DE}"/>
              </a:ext>
            </a:extLst>
          </p:cNvPr>
          <p:cNvSpPr txBox="1"/>
          <p:nvPr/>
        </p:nvSpPr>
        <p:spPr>
          <a:xfrm>
            <a:off x="780223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3A2732-C57B-41AD-B584-D67C9A22D16E}"/>
              </a:ext>
            </a:extLst>
          </p:cNvPr>
          <p:cNvSpPr txBox="1"/>
          <p:nvPr/>
        </p:nvSpPr>
        <p:spPr>
          <a:xfrm>
            <a:off x="3432884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88974F-B943-4327-AF3C-8243DAFB286B}"/>
              </a:ext>
            </a:extLst>
          </p:cNvPr>
          <p:cNvSpPr txBox="1"/>
          <p:nvPr/>
        </p:nvSpPr>
        <p:spPr>
          <a:xfrm>
            <a:off x="608554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BED653-BFEF-47E3-AD53-60216340C55A}"/>
              </a:ext>
            </a:extLst>
          </p:cNvPr>
          <p:cNvSpPr txBox="1"/>
          <p:nvPr/>
        </p:nvSpPr>
        <p:spPr>
          <a:xfrm>
            <a:off x="873820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86D426-F69E-416E-9C22-63B9D89730A6}"/>
              </a:ext>
            </a:extLst>
          </p:cNvPr>
          <p:cNvSpPr txBox="1"/>
          <p:nvPr/>
        </p:nvSpPr>
        <p:spPr>
          <a:xfrm>
            <a:off x="8418930" y="36963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4B3963-C4FE-45B6-98F3-FCFEADBD14D7}"/>
              </a:ext>
            </a:extLst>
          </p:cNvPr>
          <p:cNvSpPr txBox="1"/>
          <p:nvPr/>
        </p:nvSpPr>
        <p:spPr>
          <a:xfrm>
            <a:off x="7299433" y="273105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F01D69-8D4D-41F3-A788-F85FE172F8AE}"/>
              </a:ext>
            </a:extLst>
          </p:cNvPr>
          <p:cNvSpPr txBox="1"/>
          <p:nvPr/>
        </p:nvSpPr>
        <p:spPr>
          <a:xfrm>
            <a:off x="6165764" y="274324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9822D5-C31A-44C6-AA67-364725436D6D}"/>
              </a:ext>
            </a:extLst>
          </p:cNvPr>
          <p:cNvSpPr txBox="1"/>
          <p:nvPr/>
        </p:nvSpPr>
        <p:spPr>
          <a:xfrm>
            <a:off x="5516092" y="33247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CB9EEEB-68F3-4D41-A771-A025C1BCAC50}"/>
              </a:ext>
            </a:extLst>
          </p:cNvPr>
          <p:cNvSpPr/>
          <p:nvPr/>
        </p:nvSpPr>
        <p:spPr>
          <a:xfrm>
            <a:off x="6022192" y="1745673"/>
            <a:ext cx="147616" cy="2446812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87922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F1FDA4E-DF01-4D02-BE4F-950B8F39C2BD}"/>
              </a:ext>
            </a:extLst>
          </p:cNvPr>
          <p:cNvGrpSpPr/>
          <p:nvPr/>
        </p:nvGrpSpPr>
        <p:grpSpPr>
          <a:xfrm rot="16200000">
            <a:off x="5185060" y="-1635379"/>
            <a:ext cx="1819481" cy="12191852"/>
            <a:chOff x="7863840" y="1228255"/>
            <a:chExt cx="909828" cy="228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75BF98B-6CE0-479F-B192-D0B65405D91E}"/>
                </a:ext>
              </a:extLst>
            </p:cNvPr>
            <p:cNvSpPr/>
            <p:nvPr/>
          </p:nvSpPr>
          <p:spPr>
            <a:xfrm>
              <a:off x="7863840" y="1228255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689373-AF9D-48E9-912C-597D7E266311}"/>
                </a:ext>
              </a:extLst>
            </p:cNvPr>
            <p:cNvSpPr/>
            <p:nvPr/>
          </p:nvSpPr>
          <p:spPr>
            <a:xfrm>
              <a:off x="8090916" y="1228255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A34452-B0CF-452A-A38C-0E75F4630101}"/>
                </a:ext>
              </a:extLst>
            </p:cNvPr>
            <p:cNvSpPr/>
            <p:nvPr/>
          </p:nvSpPr>
          <p:spPr>
            <a:xfrm>
              <a:off x="8317992" y="1228255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10C2BA-7B37-4863-B1DB-843D5DBB60E2}"/>
                </a:ext>
              </a:extLst>
            </p:cNvPr>
            <p:cNvSpPr/>
            <p:nvPr/>
          </p:nvSpPr>
          <p:spPr>
            <a:xfrm>
              <a:off x="8545068" y="1228255"/>
              <a:ext cx="22860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4CB848E-1D16-4F7F-919F-6A9FB17B8BC0}"/>
              </a:ext>
            </a:extLst>
          </p:cNvPr>
          <p:cNvSpPr/>
          <p:nvPr/>
        </p:nvSpPr>
        <p:spPr>
          <a:xfrm>
            <a:off x="0" y="3550807"/>
            <a:ext cx="12192000" cy="1818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559B9-D98C-4A53-B487-921BAB20C290}"/>
              </a:ext>
            </a:extLst>
          </p:cNvPr>
          <p:cNvSpPr txBox="1"/>
          <p:nvPr/>
        </p:nvSpPr>
        <p:spPr>
          <a:xfrm>
            <a:off x="1" y="3859392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9F188-90E6-40A2-9335-DDFC6839B870}"/>
              </a:ext>
            </a:extLst>
          </p:cNvPr>
          <p:cNvSpPr txBox="1"/>
          <p:nvPr/>
        </p:nvSpPr>
        <p:spPr>
          <a:xfrm>
            <a:off x="-1" y="456444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35DCAE-0DE9-45E0-A48A-B18941551671}"/>
              </a:ext>
            </a:extLst>
          </p:cNvPr>
          <p:cNvGrpSpPr/>
          <p:nvPr/>
        </p:nvGrpSpPr>
        <p:grpSpPr>
          <a:xfrm rot="3017773">
            <a:off x="5584718" y="1817122"/>
            <a:ext cx="469873" cy="327856"/>
            <a:chOff x="5405974" y="1533288"/>
            <a:chExt cx="608646" cy="424685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D9CB82F0-1BBB-4901-9194-76CB42845806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4D88FC46-5725-410F-890A-35F76450D5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48B958BF-0A77-4155-A4B2-0AACCACBC099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694FAF09-C37B-4D5F-8986-128E1406A5B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2DC4A586-D53B-4732-9EC4-ECBA24BE2E06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1B5EA-563E-4DB8-9CFD-33E2046DB885}"/>
              </a:ext>
            </a:extLst>
          </p:cNvPr>
          <p:cNvGrpSpPr/>
          <p:nvPr/>
        </p:nvGrpSpPr>
        <p:grpSpPr>
          <a:xfrm rot="7898637">
            <a:off x="5214392" y="1000348"/>
            <a:ext cx="344525" cy="861967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25299E69-BA35-434B-B436-C1980380A0BC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apezoid 94">
              <a:extLst>
                <a:ext uri="{FF2B5EF4-FFF2-40B4-BE49-F238E27FC236}">
                  <a16:creationId xmlns:a16="http://schemas.microsoft.com/office/drawing/2014/main" id="{835959BC-934F-4D8A-AA73-95D23A7C2F98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1212BB-D030-4BEF-BE2B-E8A3CC790CBA}"/>
              </a:ext>
            </a:extLst>
          </p:cNvPr>
          <p:cNvGrpSpPr/>
          <p:nvPr/>
        </p:nvGrpSpPr>
        <p:grpSpPr>
          <a:xfrm rot="15664019">
            <a:off x="4239240" y="746537"/>
            <a:ext cx="414152" cy="1446605"/>
            <a:chOff x="391499" y="630207"/>
            <a:chExt cx="531848" cy="159319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9BE7176-3872-43EB-A826-A8BF0B3D3AA9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3A43497-A4DD-45E4-9034-17F05C2472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481BE7-71C0-450E-A70A-571423B47A0D}"/>
              </a:ext>
            </a:extLst>
          </p:cNvPr>
          <p:cNvGrpSpPr/>
          <p:nvPr/>
        </p:nvGrpSpPr>
        <p:grpSpPr>
          <a:xfrm rot="1062574">
            <a:off x="4839586" y="933055"/>
            <a:ext cx="437403" cy="437403"/>
            <a:chOff x="121429" y="411151"/>
            <a:chExt cx="607375" cy="60737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6BF831C-93C3-4C77-BDD8-D85C6F731450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48EA4FD-67BD-4ECB-B5B2-D1AF9B26157F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C56264-3285-49B3-A816-65D9409E04E9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2689479-8691-451F-A1E5-FFB058AEBB40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11477A9D-5103-4038-9015-597B6AB52E31}"/>
              </a:ext>
            </a:extLst>
          </p:cNvPr>
          <p:cNvSpPr/>
          <p:nvPr/>
        </p:nvSpPr>
        <p:spPr>
          <a:xfrm>
            <a:off x="2939995" y="3151042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DF975C-FC1D-4FDC-BA0B-3E156064369A}"/>
              </a:ext>
            </a:extLst>
          </p:cNvPr>
          <p:cNvGrpSpPr/>
          <p:nvPr/>
        </p:nvGrpSpPr>
        <p:grpSpPr>
          <a:xfrm rot="1056235">
            <a:off x="3546587" y="1803551"/>
            <a:ext cx="391039" cy="1171393"/>
            <a:chOff x="391499" y="630207"/>
            <a:chExt cx="531845" cy="15931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79CD355-7C99-4C02-BD98-37C24D860C97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29965E1-817B-4D1E-986B-850BE9D7E64D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91E7D623-F73A-43EC-837E-03076914DBEF}"/>
              </a:ext>
            </a:extLst>
          </p:cNvPr>
          <p:cNvSpPr/>
          <p:nvPr/>
        </p:nvSpPr>
        <p:spPr>
          <a:xfrm>
            <a:off x="3460460" y="1575008"/>
            <a:ext cx="525968" cy="52596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C054BD6-D082-4DC0-8827-D7E8070099FB}"/>
              </a:ext>
            </a:extLst>
          </p:cNvPr>
          <p:cNvSpPr/>
          <p:nvPr/>
        </p:nvSpPr>
        <p:spPr>
          <a:xfrm>
            <a:off x="3517185" y="1631733"/>
            <a:ext cx="412519" cy="412519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B9507AB-3C37-4D88-B35B-F394E88D376E}"/>
              </a:ext>
            </a:extLst>
          </p:cNvPr>
          <p:cNvSpPr/>
          <p:nvPr/>
        </p:nvSpPr>
        <p:spPr>
          <a:xfrm>
            <a:off x="3620522" y="1735607"/>
            <a:ext cx="205845" cy="204771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E1D1415-C04D-4B04-894B-0DACAB00CF83}"/>
              </a:ext>
            </a:extLst>
          </p:cNvPr>
          <p:cNvSpPr/>
          <p:nvPr/>
        </p:nvSpPr>
        <p:spPr>
          <a:xfrm>
            <a:off x="3689186" y="1803734"/>
            <a:ext cx="68517" cy="6851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id="{4930E9EE-A029-4432-A909-6D41C8ABBA87}"/>
              </a:ext>
            </a:extLst>
          </p:cNvPr>
          <p:cNvSpPr/>
          <p:nvPr/>
        </p:nvSpPr>
        <p:spPr>
          <a:xfrm>
            <a:off x="3126222" y="3080302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9D3DBAE6-A187-408C-9B1B-2F6D5D6AEB72}"/>
              </a:ext>
            </a:extLst>
          </p:cNvPr>
          <p:cNvSpPr/>
          <p:nvPr/>
        </p:nvSpPr>
        <p:spPr>
          <a:xfrm>
            <a:off x="3288913" y="2828857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CBFF0E-5897-4AF6-9083-120D02669595}"/>
              </a:ext>
            </a:extLst>
          </p:cNvPr>
          <p:cNvSpPr/>
          <p:nvPr/>
        </p:nvSpPr>
        <p:spPr>
          <a:xfrm>
            <a:off x="-1" y="3417122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1A64975-1C0D-43DB-B28F-106A015F4420}"/>
              </a:ext>
            </a:extLst>
          </p:cNvPr>
          <p:cNvSpPr/>
          <p:nvPr/>
        </p:nvSpPr>
        <p:spPr>
          <a:xfrm>
            <a:off x="147" y="5426893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36ECA3-E4FD-4B70-80AD-2CB28F62C3D5}"/>
              </a:ext>
            </a:extLst>
          </p:cNvPr>
          <p:cNvSpPr txBox="1"/>
          <p:nvPr/>
        </p:nvSpPr>
        <p:spPr>
          <a:xfrm>
            <a:off x="5391569" y="2750419"/>
            <a:ext cx="3860436" cy="562135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778F61-3289-406C-98EE-008F04C71648}"/>
              </a:ext>
            </a:extLst>
          </p:cNvPr>
          <p:cNvGrpSpPr/>
          <p:nvPr/>
        </p:nvGrpSpPr>
        <p:grpSpPr>
          <a:xfrm>
            <a:off x="5517639" y="1826235"/>
            <a:ext cx="1589451" cy="846023"/>
            <a:chOff x="5517639" y="1826235"/>
            <a:chExt cx="1589451" cy="8460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9CA396-865C-4F8E-97EB-5D3234572621}"/>
                </a:ext>
              </a:extLst>
            </p:cNvPr>
            <p:cNvSpPr txBox="1"/>
            <p:nvPr/>
          </p:nvSpPr>
          <p:spPr>
            <a:xfrm rot="1330280">
              <a:off x="5517639" y="1826235"/>
              <a:ext cx="811572" cy="689415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accent1"/>
                </a:gs>
              </a:gsLst>
              <a:lin ang="0" scaled="1"/>
            </a:gra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F63D451-1BEB-40CE-BFCD-540A5DD08F48}"/>
                </a:ext>
              </a:extLst>
            </p:cNvPr>
            <p:cNvGrpSpPr/>
            <p:nvPr/>
          </p:nvGrpSpPr>
          <p:grpSpPr>
            <a:xfrm>
              <a:off x="6334025" y="1900682"/>
              <a:ext cx="773065" cy="771576"/>
              <a:chOff x="7167944" y="1624190"/>
              <a:chExt cx="2677919" cy="2672764"/>
            </a:xfrm>
            <a:solidFill>
              <a:schemeClr val="bg1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032EB02-FC35-4D54-8996-33EBC586C22E}"/>
                  </a:ext>
                </a:extLst>
              </p:cNvPr>
              <p:cNvSpPr/>
              <p:nvPr/>
            </p:nvSpPr>
            <p:spPr>
              <a:xfrm>
                <a:off x="7167944" y="1624190"/>
                <a:ext cx="2677919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FDED2E9-75FD-416F-91DF-D4D371D2EA50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FA7157-9D15-4357-AF8E-091BDDBE9CC9}"/>
              </a:ext>
            </a:extLst>
          </p:cNvPr>
          <p:cNvGrpSpPr/>
          <p:nvPr/>
        </p:nvGrpSpPr>
        <p:grpSpPr>
          <a:xfrm rot="18490567" flipH="1">
            <a:off x="5363387" y="1800598"/>
            <a:ext cx="471722" cy="328072"/>
            <a:chOff x="5405974" y="1533288"/>
            <a:chExt cx="611040" cy="424965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4D77C9AF-BA17-47FC-8902-AE54771234AD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46B1721D-1165-4A00-8863-347C1607B84E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DD16100A-E561-4888-AB5B-C20C546FC1C5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E969C75F-590D-4E6E-BE43-E4228221B906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40DB3B2D-12B0-4DE4-9F5B-2AA64B0CDE0F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3BC3B0-8C89-4C8E-835C-640F128DD074}"/>
              </a:ext>
            </a:extLst>
          </p:cNvPr>
          <p:cNvGrpSpPr/>
          <p:nvPr/>
        </p:nvGrpSpPr>
        <p:grpSpPr>
          <a:xfrm rot="2713823">
            <a:off x="5532341" y="1541788"/>
            <a:ext cx="289218" cy="289219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52C56B7-BED9-4CDB-A198-433B01806A3A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022E71-CC49-48DB-9441-5FE8C9DFA8F4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607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2D0246-C63D-445E-A189-C7D573CAC569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6865CE-F335-4B81-A5F1-075A491F59B0}"/>
              </a:ext>
            </a:extLst>
          </p:cNvPr>
          <p:cNvSpPr/>
          <p:nvPr/>
        </p:nvSpPr>
        <p:spPr>
          <a:xfrm>
            <a:off x="5960445" y="2229266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0948F31-48B5-447A-90EF-1103F1BFC52C}"/>
              </a:ext>
            </a:extLst>
          </p:cNvPr>
          <p:cNvSpPr/>
          <p:nvPr/>
        </p:nvSpPr>
        <p:spPr>
          <a:xfrm>
            <a:off x="6757919" y="4630146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4E75B25-13E6-4BD4-AD64-67DDB68AD971}"/>
              </a:ext>
            </a:extLst>
          </p:cNvPr>
          <p:cNvSpPr/>
          <p:nvPr/>
        </p:nvSpPr>
        <p:spPr>
          <a:xfrm>
            <a:off x="7553854" y="3036514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7006CEA-219C-494B-B57C-6B728C226DBF}"/>
              </a:ext>
            </a:extLst>
          </p:cNvPr>
          <p:cNvSpPr/>
          <p:nvPr/>
        </p:nvSpPr>
        <p:spPr>
          <a:xfrm>
            <a:off x="10746826" y="635634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7DD349-0E78-4365-84FF-6168DCC001B0}"/>
              </a:ext>
            </a:extLst>
          </p:cNvPr>
          <p:cNvSpPr/>
          <p:nvPr/>
        </p:nvSpPr>
        <p:spPr>
          <a:xfrm>
            <a:off x="8351328" y="1442882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15C1B7C-EBEF-4BF9-B395-70ABCD83376E}"/>
              </a:ext>
            </a:extLst>
          </p:cNvPr>
          <p:cNvSpPr/>
          <p:nvPr/>
        </p:nvSpPr>
        <p:spPr>
          <a:xfrm>
            <a:off x="5955830" y="2250130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B52D5DD-0F7B-4936-AB3B-80486B9F36E8}"/>
              </a:ext>
            </a:extLst>
          </p:cNvPr>
          <p:cNvSpPr/>
          <p:nvPr/>
        </p:nvSpPr>
        <p:spPr>
          <a:xfrm>
            <a:off x="8351328" y="3843762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7">
            <a:extLst>
              <a:ext uri="{FF2B5EF4-FFF2-40B4-BE49-F238E27FC236}">
                <a16:creationId xmlns:a16="http://schemas.microsoft.com/office/drawing/2014/main" id="{C1D483F0-3207-4C6B-8B3A-E6556217DB3B}"/>
              </a:ext>
            </a:extLst>
          </p:cNvPr>
          <p:cNvSpPr/>
          <p:nvPr/>
        </p:nvSpPr>
        <p:spPr>
          <a:xfrm>
            <a:off x="4367035" y="1432561"/>
            <a:ext cx="797474" cy="79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18">
            <a:extLst>
              <a:ext uri="{FF2B5EF4-FFF2-40B4-BE49-F238E27FC236}">
                <a16:creationId xmlns:a16="http://schemas.microsoft.com/office/drawing/2014/main" id="{63C41553-6A51-4FA4-BF19-02170200924E}"/>
              </a:ext>
            </a:extLst>
          </p:cNvPr>
          <p:cNvSpPr/>
          <p:nvPr/>
        </p:nvSpPr>
        <p:spPr>
          <a:xfrm>
            <a:off x="4367035" y="3826512"/>
            <a:ext cx="797474" cy="79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19">
            <a:extLst>
              <a:ext uri="{FF2B5EF4-FFF2-40B4-BE49-F238E27FC236}">
                <a16:creationId xmlns:a16="http://schemas.microsoft.com/office/drawing/2014/main" id="{B8D159BA-1309-4957-87BB-FE3185352A13}"/>
              </a:ext>
            </a:extLst>
          </p:cNvPr>
          <p:cNvSpPr/>
          <p:nvPr/>
        </p:nvSpPr>
        <p:spPr>
          <a:xfrm>
            <a:off x="5164509" y="4627244"/>
            <a:ext cx="797474" cy="79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DE0AE-0633-4BA7-94F6-979389C83C1A}"/>
              </a:ext>
            </a:extLst>
          </p:cNvPr>
          <p:cNvSpPr txBox="1"/>
          <p:nvPr/>
        </p:nvSpPr>
        <p:spPr>
          <a:xfrm>
            <a:off x="824743" y="635634"/>
            <a:ext cx="309721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9CC33-13FE-4903-A513-5E5BC4A04CB3}"/>
              </a:ext>
            </a:extLst>
          </p:cNvPr>
          <p:cNvSpPr txBox="1"/>
          <p:nvPr/>
        </p:nvSpPr>
        <p:spPr>
          <a:xfrm>
            <a:off x="1041178" y="3167307"/>
            <a:ext cx="2880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6F7909-332B-4873-AECE-DBF7A1C871D3}"/>
              </a:ext>
            </a:extLst>
          </p:cNvPr>
          <p:cNvSpPr txBox="1"/>
          <p:nvPr/>
        </p:nvSpPr>
        <p:spPr>
          <a:xfrm>
            <a:off x="1479957" y="6068475"/>
            <a:ext cx="237179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CDE915-2354-4482-BFFD-C57FB0E0930F}"/>
              </a:ext>
            </a:extLst>
          </p:cNvPr>
          <p:cNvGrpSpPr/>
          <p:nvPr/>
        </p:nvGrpSpPr>
        <p:grpSpPr>
          <a:xfrm>
            <a:off x="8686367" y="1788204"/>
            <a:ext cx="2738140" cy="1085948"/>
            <a:chOff x="302738" y="4417056"/>
            <a:chExt cx="2851594" cy="108594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82952D-1B08-403D-9E65-3FEFF0C1587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4FDD48-67C6-4969-A146-42719801BFAA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56AA7A-113B-4B09-9978-4A50651BEE26}"/>
              </a:ext>
            </a:extLst>
          </p:cNvPr>
          <p:cNvGrpSpPr/>
          <p:nvPr/>
        </p:nvGrpSpPr>
        <p:grpSpPr>
          <a:xfrm>
            <a:off x="810431" y="5014332"/>
            <a:ext cx="2738140" cy="1085948"/>
            <a:chOff x="302738" y="4417056"/>
            <a:chExt cx="2851594" cy="108594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64F424-53D3-4DB4-98CC-F8E8981F76B3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C784B3-FD8C-461A-93BA-B4B8DDEE5B95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DBAEFD-420B-430B-9244-9A6BFB60C44E}"/>
              </a:ext>
            </a:extLst>
          </p:cNvPr>
          <p:cNvGrpSpPr/>
          <p:nvPr/>
        </p:nvGrpSpPr>
        <p:grpSpPr>
          <a:xfrm>
            <a:off x="810431" y="1846690"/>
            <a:ext cx="2738140" cy="1085948"/>
            <a:chOff x="302738" y="4417056"/>
            <a:chExt cx="2851594" cy="108594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EA8055-C714-4196-A5F1-115A9684E008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049F70-B95B-4773-B370-B3F0827F475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75FB9E-3C16-43DE-9A6D-5E926D893843}"/>
              </a:ext>
            </a:extLst>
          </p:cNvPr>
          <p:cNvGrpSpPr/>
          <p:nvPr/>
        </p:nvGrpSpPr>
        <p:grpSpPr>
          <a:xfrm>
            <a:off x="8686367" y="5014332"/>
            <a:ext cx="2738140" cy="1085948"/>
            <a:chOff x="302738" y="4417056"/>
            <a:chExt cx="2851594" cy="10859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3E5612-0F63-4645-B6B8-B32C42484A2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BB1582-C925-490A-B2C6-44306FCE761E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8" name="Elbow Connector 10">
            <a:extLst>
              <a:ext uri="{FF2B5EF4-FFF2-40B4-BE49-F238E27FC236}">
                <a16:creationId xmlns:a16="http://schemas.microsoft.com/office/drawing/2014/main" id="{D44BB36E-CD46-4EB1-9F48-40B66F41CD51}"/>
              </a:ext>
            </a:extLst>
          </p:cNvPr>
          <p:cNvCxnSpPr>
            <a:cxnSpLocks/>
          </p:cNvCxnSpPr>
          <p:nvPr/>
        </p:nvCxnSpPr>
        <p:spPr>
          <a:xfrm flipV="1">
            <a:off x="6692630" y="1926705"/>
            <a:ext cx="1780165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24">
            <a:extLst>
              <a:ext uri="{FF2B5EF4-FFF2-40B4-BE49-F238E27FC236}">
                <a16:creationId xmlns:a16="http://schemas.microsoft.com/office/drawing/2014/main" id="{BDA1B73F-E26A-41B6-BB21-0FF53D266044}"/>
              </a:ext>
            </a:extLst>
          </p:cNvPr>
          <p:cNvCxnSpPr>
            <a:cxnSpLocks/>
          </p:cNvCxnSpPr>
          <p:nvPr/>
        </p:nvCxnSpPr>
        <p:spPr>
          <a:xfrm rot="10800000">
            <a:off x="7140112" y="4393860"/>
            <a:ext cx="1332682" cy="758972"/>
          </a:xfrm>
          <a:prstGeom prst="bentConnector3">
            <a:avLst>
              <a:gd name="adj1" fmla="val 98905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132">
            <a:extLst>
              <a:ext uri="{FF2B5EF4-FFF2-40B4-BE49-F238E27FC236}">
                <a16:creationId xmlns:a16="http://schemas.microsoft.com/office/drawing/2014/main" id="{51FAA86A-2E06-48AB-99BE-FBBF774ED964}"/>
              </a:ext>
            </a:extLst>
          </p:cNvPr>
          <p:cNvCxnSpPr>
            <a:cxnSpLocks/>
          </p:cNvCxnSpPr>
          <p:nvPr/>
        </p:nvCxnSpPr>
        <p:spPr>
          <a:xfrm flipV="1">
            <a:off x="2845273" y="4423136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138">
            <a:extLst>
              <a:ext uri="{FF2B5EF4-FFF2-40B4-BE49-F238E27FC236}">
                <a16:creationId xmlns:a16="http://schemas.microsoft.com/office/drawing/2014/main" id="{A5DFF2E1-509F-4C97-8096-F4992285935B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">
            <a:extLst>
              <a:ext uri="{FF2B5EF4-FFF2-40B4-BE49-F238E27FC236}">
                <a16:creationId xmlns:a16="http://schemas.microsoft.com/office/drawing/2014/main" id="{94541A03-FC8B-4E1F-8A9E-2FCAF47C8B1D}"/>
              </a:ext>
            </a:extLst>
          </p:cNvPr>
          <p:cNvGrpSpPr/>
          <p:nvPr/>
        </p:nvGrpSpPr>
        <p:grpSpPr>
          <a:xfrm>
            <a:off x="4354680" y="2271244"/>
            <a:ext cx="3852299" cy="3268838"/>
            <a:chOff x="4708647" y="2271244"/>
            <a:chExt cx="3462733" cy="2938275"/>
          </a:xfrm>
        </p:grpSpPr>
        <p:sp>
          <p:nvSpPr>
            <p:cNvPr id="33" name="자유형: 도형 112">
              <a:extLst>
                <a:ext uri="{FF2B5EF4-FFF2-40B4-BE49-F238E27FC236}">
                  <a16:creationId xmlns:a16="http://schemas.microsoft.com/office/drawing/2014/main" id="{76FDB1C4-0E5A-4063-AEEC-8DE961822ED7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자유형: 도형 113">
              <a:extLst>
                <a:ext uri="{FF2B5EF4-FFF2-40B4-BE49-F238E27FC236}">
                  <a16:creationId xmlns:a16="http://schemas.microsoft.com/office/drawing/2014/main" id="{8111823E-856F-45C8-9B6A-E37F6B0973F7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자유형: 도형 114">
              <a:extLst>
                <a:ext uri="{FF2B5EF4-FFF2-40B4-BE49-F238E27FC236}">
                  <a16:creationId xmlns:a16="http://schemas.microsoft.com/office/drawing/2014/main" id="{29C81604-2A21-4787-B631-C3A86B7F7B4D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자유형: 도형 116">
              <a:extLst>
                <a:ext uri="{FF2B5EF4-FFF2-40B4-BE49-F238E27FC236}">
                  <a16:creationId xmlns:a16="http://schemas.microsoft.com/office/drawing/2014/main" id="{4CBF9E65-BF38-4C03-946B-98E3E81E719E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C1CAD0E3-010E-4380-834A-8F8CF04E49E7}"/>
              </a:ext>
            </a:extLst>
          </p:cNvPr>
          <p:cNvSpPr/>
          <p:nvPr/>
        </p:nvSpPr>
        <p:spPr>
          <a:xfrm>
            <a:off x="4816559" y="2751411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rapezoid 22">
            <a:extLst>
              <a:ext uri="{FF2B5EF4-FFF2-40B4-BE49-F238E27FC236}">
                <a16:creationId xmlns:a16="http://schemas.microsoft.com/office/drawing/2014/main" id="{1379F2FB-2C9C-4A56-83C0-32A3E7A1416C}"/>
              </a:ext>
            </a:extLst>
          </p:cNvPr>
          <p:cNvSpPr>
            <a:spLocks noChangeAspect="1"/>
          </p:cNvSpPr>
          <p:nvPr/>
        </p:nvSpPr>
        <p:spPr>
          <a:xfrm>
            <a:off x="7353444" y="3868144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950A7A2A-2295-475B-8F9E-E40AB462F5DE}"/>
              </a:ext>
            </a:extLst>
          </p:cNvPr>
          <p:cNvSpPr/>
          <p:nvPr/>
        </p:nvSpPr>
        <p:spPr>
          <a:xfrm>
            <a:off x="4813952" y="4734210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BED30A33-B1A5-4BC3-8382-9BED35938C88}"/>
              </a:ext>
            </a:extLst>
          </p:cNvPr>
          <p:cNvSpPr/>
          <p:nvPr/>
        </p:nvSpPr>
        <p:spPr>
          <a:xfrm rot="2700000">
            <a:off x="5927926" y="3558713"/>
            <a:ext cx="306172" cy="75022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3249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0793D3-7CDB-4062-B4D1-E4CEDA007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03054"/>
              </p:ext>
            </p:extLst>
          </p:nvPr>
        </p:nvGraphicFramePr>
        <p:xfrm>
          <a:off x="940528" y="1785260"/>
          <a:ext cx="10328363" cy="428633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8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00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FABD3-84F2-40E2-8678-69B9BE0D64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6A549-C0D5-4DFF-9A04-BDF881D9A56D}"/>
              </a:ext>
            </a:extLst>
          </p:cNvPr>
          <p:cNvSpPr txBox="1"/>
          <p:nvPr/>
        </p:nvSpPr>
        <p:spPr>
          <a:xfrm>
            <a:off x="1969099" y="4099762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B1E66-F9B5-4232-97D1-4209DDF4FEB5}"/>
              </a:ext>
            </a:extLst>
          </p:cNvPr>
          <p:cNvSpPr txBox="1"/>
          <p:nvPr/>
        </p:nvSpPr>
        <p:spPr>
          <a:xfrm>
            <a:off x="1956327" y="4886641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73B2A-C251-45A3-B822-F4ED6A07B8EC}"/>
              </a:ext>
            </a:extLst>
          </p:cNvPr>
          <p:cNvSpPr/>
          <p:nvPr/>
        </p:nvSpPr>
        <p:spPr>
          <a:xfrm>
            <a:off x="1543050" y="5476875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0F159-FA95-4523-810B-E964C3A12B3E}"/>
              </a:ext>
            </a:extLst>
          </p:cNvPr>
          <p:cNvSpPr txBox="1"/>
          <p:nvPr/>
        </p:nvSpPr>
        <p:spPr>
          <a:xfrm>
            <a:off x="2047876" y="5656023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A945C08-8C61-456D-8AC0-B465AC983C36}"/>
              </a:ext>
            </a:extLst>
          </p:cNvPr>
          <p:cNvSpPr/>
          <p:nvPr/>
        </p:nvSpPr>
        <p:spPr>
          <a:xfrm>
            <a:off x="0" y="2378109"/>
            <a:ext cx="4706782" cy="1794817"/>
          </a:xfrm>
          <a:custGeom>
            <a:avLst/>
            <a:gdLst>
              <a:gd name="connsiteX0" fmla="*/ 949937 w 4706782"/>
              <a:gd name="connsiteY0" fmla="*/ 813733 h 1794817"/>
              <a:gd name="connsiteX1" fmla="*/ 936549 w 4706782"/>
              <a:gd name="connsiteY1" fmla="*/ 828285 h 1794817"/>
              <a:gd name="connsiteX2" fmla="*/ 936549 w 4706782"/>
              <a:gd name="connsiteY2" fmla="*/ 914431 h 1794817"/>
              <a:gd name="connsiteX3" fmla="*/ 936549 w 4706782"/>
              <a:gd name="connsiteY3" fmla="*/ 997667 h 1794817"/>
              <a:gd name="connsiteX4" fmla="*/ 951101 w 4706782"/>
              <a:gd name="connsiteY4" fmla="*/ 1012800 h 1794817"/>
              <a:gd name="connsiteX5" fmla="*/ 965653 w 4706782"/>
              <a:gd name="connsiteY5" fmla="*/ 997667 h 1794817"/>
              <a:gd name="connsiteX6" fmla="*/ 965071 w 4706782"/>
              <a:gd name="connsiteY6" fmla="*/ 827702 h 1794817"/>
              <a:gd name="connsiteX7" fmla="*/ 949937 w 4706782"/>
              <a:gd name="connsiteY7" fmla="*/ 813733 h 1794817"/>
              <a:gd name="connsiteX8" fmla="*/ 792778 w 4706782"/>
              <a:gd name="connsiteY8" fmla="*/ 766003 h 1794817"/>
              <a:gd name="connsiteX9" fmla="*/ 780555 w 4706782"/>
              <a:gd name="connsiteY9" fmla="*/ 778809 h 1794817"/>
              <a:gd name="connsiteX10" fmla="*/ 780555 w 4706782"/>
              <a:gd name="connsiteY10" fmla="*/ 813151 h 1794817"/>
              <a:gd name="connsiteX11" fmla="*/ 779973 w 4706782"/>
              <a:gd name="connsiteY11" fmla="*/ 813151 h 1794817"/>
              <a:gd name="connsiteX12" fmla="*/ 779973 w 4706782"/>
              <a:gd name="connsiteY12" fmla="*/ 845747 h 1794817"/>
              <a:gd name="connsiteX13" fmla="*/ 760183 w 4706782"/>
              <a:gd name="connsiteY13" fmla="*/ 864955 h 1794817"/>
              <a:gd name="connsiteX14" fmla="*/ 718274 w 4706782"/>
              <a:gd name="connsiteY14" fmla="*/ 864955 h 1794817"/>
              <a:gd name="connsiteX15" fmla="*/ 705468 w 4706782"/>
              <a:gd name="connsiteY15" fmla="*/ 876596 h 1794817"/>
              <a:gd name="connsiteX16" fmla="*/ 722930 w 4706782"/>
              <a:gd name="connsiteY16" fmla="*/ 903371 h 1794817"/>
              <a:gd name="connsiteX17" fmla="*/ 729332 w 4706782"/>
              <a:gd name="connsiteY17" fmla="*/ 917923 h 1794817"/>
              <a:gd name="connsiteX18" fmla="*/ 729332 w 4706782"/>
              <a:gd name="connsiteY18" fmla="*/ 997085 h 1794817"/>
              <a:gd name="connsiteX19" fmla="*/ 745049 w 4706782"/>
              <a:gd name="connsiteY19" fmla="*/ 1012800 h 1794817"/>
              <a:gd name="connsiteX20" fmla="*/ 791032 w 4706782"/>
              <a:gd name="connsiteY20" fmla="*/ 1012800 h 1794817"/>
              <a:gd name="connsiteX21" fmla="*/ 803255 w 4706782"/>
              <a:gd name="connsiteY21" fmla="*/ 1000577 h 1794817"/>
              <a:gd name="connsiteX22" fmla="*/ 803837 w 4706782"/>
              <a:gd name="connsiteY22" fmla="*/ 778227 h 1794817"/>
              <a:gd name="connsiteX23" fmla="*/ 792778 w 4706782"/>
              <a:gd name="connsiteY23" fmla="*/ 766003 h 1794817"/>
              <a:gd name="connsiteX24" fmla="*/ 763675 w 4706782"/>
              <a:gd name="connsiteY24" fmla="*/ 598950 h 1794817"/>
              <a:gd name="connsiteX25" fmla="*/ 747959 w 4706782"/>
              <a:gd name="connsiteY25" fmla="*/ 615247 h 1794817"/>
              <a:gd name="connsiteX26" fmla="*/ 747959 w 4706782"/>
              <a:gd name="connsiteY26" fmla="*/ 695573 h 1794817"/>
              <a:gd name="connsiteX27" fmla="*/ 747377 w 4706782"/>
              <a:gd name="connsiteY27" fmla="*/ 695573 h 1794817"/>
              <a:gd name="connsiteX28" fmla="*/ 747377 w 4706782"/>
              <a:gd name="connsiteY28" fmla="*/ 774734 h 1794817"/>
              <a:gd name="connsiteX29" fmla="*/ 723512 w 4706782"/>
              <a:gd name="connsiteY29" fmla="*/ 799181 h 1794817"/>
              <a:gd name="connsiteX30" fmla="*/ 705468 w 4706782"/>
              <a:gd name="connsiteY30" fmla="*/ 830031 h 1794817"/>
              <a:gd name="connsiteX31" fmla="*/ 726423 w 4706782"/>
              <a:gd name="connsiteY31" fmla="*/ 842254 h 1794817"/>
              <a:gd name="connsiteX32" fmla="*/ 731079 w 4706782"/>
              <a:gd name="connsiteY32" fmla="*/ 841672 h 1794817"/>
              <a:gd name="connsiteX33" fmla="*/ 757854 w 4706782"/>
              <a:gd name="connsiteY33" fmla="*/ 812569 h 1794817"/>
              <a:gd name="connsiteX34" fmla="*/ 757272 w 4706782"/>
              <a:gd name="connsiteY34" fmla="*/ 757272 h 1794817"/>
              <a:gd name="connsiteX35" fmla="*/ 767749 w 4706782"/>
              <a:gd name="connsiteY35" fmla="*/ 745049 h 1794817"/>
              <a:gd name="connsiteX36" fmla="*/ 775316 w 4706782"/>
              <a:gd name="connsiteY36" fmla="*/ 744467 h 1794817"/>
              <a:gd name="connsiteX37" fmla="*/ 803255 w 4706782"/>
              <a:gd name="connsiteY37" fmla="*/ 714199 h 1794817"/>
              <a:gd name="connsiteX38" fmla="*/ 848657 w 4706782"/>
              <a:gd name="connsiteY38" fmla="*/ 636784 h 1794817"/>
              <a:gd name="connsiteX39" fmla="*/ 856224 w 4706782"/>
              <a:gd name="connsiteY39" fmla="*/ 606516 h 1794817"/>
              <a:gd name="connsiteX40" fmla="*/ 841090 w 4706782"/>
              <a:gd name="connsiteY40" fmla="*/ 598950 h 1794817"/>
              <a:gd name="connsiteX41" fmla="*/ 763675 w 4706782"/>
              <a:gd name="connsiteY41" fmla="*/ 598950 h 1794817"/>
              <a:gd name="connsiteX42" fmla="*/ 1859510 w 4706782"/>
              <a:gd name="connsiteY42" fmla="*/ 462385 h 1794817"/>
              <a:gd name="connsiteX43" fmla="*/ 1859510 w 4706782"/>
              <a:gd name="connsiteY43" fmla="*/ 563358 h 1794817"/>
              <a:gd name="connsiteX44" fmla="*/ 1898670 w 4706782"/>
              <a:gd name="connsiteY44" fmla="*/ 571265 h 1794817"/>
              <a:gd name="connsiteX45" fmla="*/ 1975957 w 4706782"/>
              <a:gd name="connsiteY45" fmla="*/ 687863 h 1794817"/>
              <a:gd name="connsiteX46" fmla="*/ 1975957 w 4706782"/>
              <a:gd name="connsiteY46" fmla="*/ 1019771 h 1794817"/>
              <a:gd name="connsiteX47" fmla="*/ 2020147 w 4706782"/>
              <a:gd name="connsiteY47" fmla="*/ 1019771 h 1794817"/>
              <a:gd name="connsiteX48" fmla="*/ 2020147 w 4706782"/>
              <a:gd name="connsiteY48" fmla="*/ 462385 h 1794817"/>
              <a:gd name="connsiteX49" fmla="*/ 1523563 w 4706782"/>
              <a:gd name="connsiteY49" fmla="*/ 462385 h 1794817"/>
              <a:gd name="connsiteX50" fmla="*/ 1523563 w 4706782"/>
              <a:gd name="connsiteY50" fmla="*/ 563007 h 1794817"/>
              <a:gd name="connsiteX51" fmla="*/ 1564067 w 4706782"/>
              <a:gd name="connsiteY51" fmla="*/ 571184 h 1794817"/>
              <a:gd name="connsiteX52" fmla="*/ 1641354 w 4706782"/>
              <a:gd name="connsiteY52" fmla="*/ 687783 h 1794817"/>
              <a:gd name="connsiteX53" fmla="*/ 1641354 w 4706782"/>
              <a:gd name="connsiteY53" fmla="*/ 1019771 h 1794817"/>
              <a:gd name="connsiteX54" fmla="*/ 1722872 w 4706782"/>
              <a:gd name="connsiteY54" fmla="*/ 1019771 h 1794817"/>
              <a:gd name="connsiteX55" fmla="*/ 1722871 w 4706782"/>
              <a:gd name="connsiteY55" fmla="*/ 687863 h 1794817"/>
              <a:gd name="connsiteX56" fmla="*/ 1722872 w 4706782"/>
              <a:gd name="connsiteY56" fmla="*/ 687860 h 1794817"/>
              <a:gd name="connsiteX57" fmla="*/ 1722872 w 4706782"/>
              <a:gd name="connsiteY57" fmla="*/ 677670 h 1794817"/>
              <a:gd name="connsiteX58" fmla="*/ 1724928 w 4706782"/>
              <a:gd name="connsiteY58" fmla="*/ 677670 h 1794817"/>
              <a:gd name="connsiteX59" fmla="*/ 1732815 w 4706782"/>
              <a:gd name="connsiteY59" fmla="*/ 638606 h 1794817"/>
              <a:gd name="connsiteX60" fmla="*/ 1811784 w 4706782"/>
              <a:gd name="connsiteY60" fmla="*/ 567009 h 1794817"/>
              <a:gd name="connsiteX61" fmla="*/ 1827855 w 4706782"/>
              <a:gd name="connsiteY61" fmla="*/ 564579 h 1794817"/>
              <a:gd name="connsiteX62" fmla="*/ 1827855 w 4706782"/>
              <a:gd name="connsiteY62" fmla="*/ 462385 h 1794817"/>
              <a:gd name="connsiteX63" fmla="*/ 131548 w 4706782"/>
              <a:gd name="connsiteY63" fmla="*/ 0 h 1794817"/>
              <a:gd name="connsiteX64" fmla="*/ 216530 w 4706782"/>
              <a:gd name="connsiteY64" fmla="*/ 0 h 1794817"/>
              <a:gd name="connsiteX65" fmla="*/ 254364 w 4706782"/>
              <a:gd name="connsiteY65" fmla="*/ 802091 h 1794817"/>
              <a:gd name="connsiteX66" fmla="*/ 303840 w 4706782"/>
              <a:gd name="connsiteY66" fmla="*/ 803838 h 1794817"/>
              <a:gd name="connsiteX67" fmla="*/ 342838 w 4706782"/>
              <a:gd name="connsiteY67" fmla="*/ 164726 h 1794817"/>
              <a:gd name="connsiteX68" fmla="*/ 429567 w 4706782"/>
              <a:gd name="connsiteY68" fmla="*/ 164726 h 1794817"/>
              <a:gd name="connsiteX69" fmla="*/ 466820 w 4706782"/>
              <a:gd name="connsiteY69" fmla="*/ 806748 h 1794817"/>
              <a:gd name="connsiteX70" fmla="*/ 537832 w 4706782"/>
              <a:gd name="connsiteY70" fmla="*/ 810240 h 1794817"/>
              <a:gd name="connsiteX71" fmla="*/ 537832 w 4706782"/>
              <a:gd name="connsiteY71" fmla="*/ 704886 h 1794817"/>
              <a:gd name="connsiteX72" fmla="*/ 573338 w 4706782"/>
              <a:gd name="connsiteY72" fmla="*/ 642023 h 1794817"/>
              <a:gd name="connsiteX73" fmla="*/ 582651 w 4706782"/>
              <a:gd name="connsiteY73" fmla="*/ 633291 h 1794817"/>
              <a:gd name="connsiteX74" fmla="*/ 623396 w 4706782"/>
              <a:gd name="connsiteY74" fmla="*/ 629217 h 1794817"/>
              <a:gd name="connsiteX75" fmla="*/ 643769 w 4706782"/>
              <a:gd name="connsiteY75" fmla="*/ 647843 h 1794817"/>
              <a:gd name="connsiteX76" fmla="*/ 669962 w 4706782"/>
              <a:gd name="connsiteY76" fmla="*/ 697319 h 1794817"/>
              <a:gd name="connsiteX77" fmla="*/ 688588 w 4706782"/>
              <a:gd name="connsiteY77" fmla="*/ 714199 h 1794817"/>
              <a:gd name="connsiteX78" fmla="*/ 706050 w 4706782"/>
              <a:gd name="connsiteY78" fmla="*/ 731661 h 1794817"/>
              <a:gd name="connsiteX79" fmla="*/ 706050 w 4706782"/>
              <a:gd name="connsiteY79" fmla="*/ 760182 h 1794817"/>
              <a:gd name="connsiteX80" fmla="*/ 711289 w 4706782"/>
              <a:gd name="connsiteY80" fmla="*/ 769495 h 1794817"/>
              <a:gd name="connsiteX81" fmla="*/ 717691 w 4706782"/>
              <a:gd name="connsiteY81" fmla="*/ 759601 h 1794817"/>
              <a:gd name="connsiteX82" fmla="*/ 719438 w 4706782"/>
              <a:gd name="connsiteY82" fmla="*/ 713617 h 1794817"/>
              <a:gd name="connsiteX83" fmla="*/ 719438 w 4706782"/>
              <a:gd name="connsiteY83" fmla="*/ 591382 h 1794817"/>
              <a:gd name="connsiteX84" fmla="*/ 737482 w 4706782"/>
              <a:gd name="connsiteY84" fmla="*/ 571010 h 1794817"/>
              <a:gd name="connsiteX85" fmla="*/ 870193 w 4706782"/>
              <a:gd name="connsiteY85" fmla="*/ 571010 h 1794817"/>
              <a:gd name="connsiteX86" fmla="*/ 885909 w 4706782"/>
              <a:gd name="connsiteY86" fmla="*/ 587890 h 1794817"/>
              <a:gd name="connsiteX87" fmla="*/ 885327 w 4706782"/>
              <a:gd name="connsiteY87" fmla="*/ 619322 h 1794817"/>
              <a:gd name="connsiteX88" fmla="*/ 899297 w 4706782"/>
              <a:gd name="connsiteY88" fmla="*/ 642023 h 1794817"/>
              <a:gd name="connsiteX89" fmla="*/ 935967 w 4706782"/>
              <a:gd name="connsiteY89" fmla="*/ 700230 h 1794817"/>
              <a:gd name="connsiteX90" fmla="*/ 935967 w 4706782"/>
              <a:gd name="connsiteY90" fmla="*/ 756690 h 1794817"/>
              <a:gd name="connsiteX91" fmla="*/ 965653 w 4706782"/>
              <a:gd name="connsiteY91" fmla="*/ 785793 h 1794817"/>
              <a:gd name="connsiteX92" fmla="*/ 993010 w 4706782"/>
              <a:gd name="connsiteY92" fmla="*/ 812569 h 1794817"/>
              <a:gd name="connsiteX93" fmla="*/ 994756 w 4706782"/>
              <a:gd name="connsiteY93" fmla="*/ 994174 h 1794817"/>
              <a:gd name="connsiteX94" fmla="*/ 1035501 w 4706782"/>
              <a:gd name="connsiteY94" fmla="*/ 918505 h 1794817"/>
              <a:gd name="connsiteX95" fmla="*/ 1178690 w 4706782"/>
              <a:gd name="connsiteY95" fmla="*/ 999413 h 1794817"/>
              <a:gd name="connsiteX96" fmla="*/ 1222345 w 4706782"/>
              <a:gd name="connsiteY96" fmla="*/ 919088 h 1794817"/>
              <a:gd name="connsiteX97" fmla="*/ 1378340 w 4706782"/>
              <a:gd name="connsiteY97" fmla="*/ 1008144 h 1794817"/>
              <a:gd name="connsiteX98" fmla="*/ 1378403 w 4706782"/>
              <a:gd name="connsiteY98" fmla="*/ 1019771 h 1794817"/>
              <a:gd name="connsiteX99" fmla="*/ 1388268 w 4706782"/>
              <a:gd name="connsiteY99" fmla="*/ 1019771 h 1794817"/>
              <a:gd name="connsiteX100" fmla="*/ 1388267 w 4706782"/>
              <a:gd name="connsiteY100" fmla="*/ 687783 h 1794817"/>
              <a:gd name="connsiteX101" fmla="*/ 1388268 w 4706782"/>
              <a:gd name="connsiteY101" fmla="*/ 687778 h 1794817"/>
              <a:gd name="connsiteX102" fmla="*/ 1388268 w 4706782"/>
              <a:gd name="connsiteY102" fmla="*/ 677590 h 1794817"/>
              <a:gd name="connsiteX103" fmla="*/ 1389808 w 4706782"/>
              <a:gd name="connsiteY103" fmla="*/ 677590 h 1794817"/>
              <a:gd name="connsiteX104" fmla="*/ 1393956 w 4706782"/>
              <a:gd name="connsiteY104" fmla="*/ 650153 h 1794817"/>
              <a:gd name="connsiteX105" fmla="*/ 1465554 w 4706782"/>
              <a:gd name="connsiteY105" fmla="*/ 571184 h 1794817"/>
              <a:gd name="connsiteX106" fmla="*/ 1491908 w 4706782"/>
              <a:gd name="connsiteY106" fmla="*/ 565864 h 1794817"/>
              <a:gd name="connsiteX107" fmla="*/ 1491908 w 4706782"/>
              <a:gd name="connsiteY107" fmla="*/ 414574 h 1794817"/>
              <a:gd name="connsiteX108" fmla="*/ 1523563 w 4706782"/>
              <a:gd name="connsiteY108" fmla="*/ 414574 h 1794817"/>
              <a:gd name="connsiteX109" fmla="*/ 1523563 w 4706782"/>
              <a:gd name="connsiteY109" fmla="*/ 414903 h 1794817"/>
              <a:gd name="connsiteX110" fmla="*/ 2020147 w 4706782"/>
              <a:gd name="connsiteY110" fmla="*/ 414903 h 1794817"/>
              <a:gd name="connsiteX111" fmla="*/ 2020147 w 4706782"/>
              <a:gd name="connsiteY111" fmla="*/ 351714 h 1794817"/>
              <a:gd name="connsiteX112" fmla="*/ 2020147 w 4706782"/>
              <a:gd name="connsiteY112" fmla="*/ 325180 h 1794817"/>
              <a:gd name="connsiteX113" fmla="*/ 2020147 w 4706782"/>
              <a:gd name="connsiteY113" fmla="*/ 325177 h 1794817"/>
              <a:gd name="connsiteX114" fmla="*/ 2020147 w 4706782"/>
              <a:gd name="connsiteY114" fmla="*/ 210503 h 1794817"/>
              <a:gd name="connsiteX115" fmla="*/ 2020147 w 4706782"/>
              <a:gd name="connsiteY115" fmla="*/ 210502 h 1794817"/>
              <a:gd name="connsiteX116" fmla="*/ 2097401 w 4706782"/>
              <a:gd name="connsiteY116" fmla="*/ 210502 h 1794817"/>
              <a:gd name="connsiteX117" fmla="*/ 2097401 w 4706782"/>
              <a:gd name="connsiteY117" fmla="*/ 210503 h 1794817"/>
              <a:gd name="connsiteX118" fmla="*/ 2167249 w 4706782"/>
              <a:gd name="connsiteY118" fmla="*/ 210503 h 1794817"/>
              <a:gd name="connsiteX119" fmla="*/ 2167249 w 4706782"/>
              <a:gd name="connsiteY119" fmla="*/ 325180 h 1794817"/>
              <a:gd name="connsiteX120" fmla="*/ 2167249 w 4706782"/>
              <a:gd name="connsiteY120" fmla="*/ 351714 h 1794817"/>
              <a:gd name="connsiteX121" fmla="*/ 2167249 w 4706782"/>
              <a:gd name="connsiteY121" fmla="*/ 1019771 h 1794817"/>
              <a:gd name="connsiteX122" fmla="*/ 2237844 w 4706782"/>
              <a:gd name="connsiteY122" fmla="*/ 1019771 h 1794817"/>
              <a:gd name="connsiteX123" fmla="*/ 2237844 w 4706782"/>
              <a:gd name="connsiteY123" fmla="*/ 938690 h 1794817"/>
              <a:gd name="connsiteX124" fmla="*/ 2237844 w 4706782"/>
              <a:gd name="connsiteY124" fmla="*/ 937590 h 1794817"/>
              <a:gd name="connsiteX125" fmla="*/ 2326233 w 4706782"/>
              <a:gd name="connsiteY125" fmla="*/ 937590 h 1794817"/>
              <a:gd name="connsiteX126" fmla="*/ 2326233 w 4706782"/>
              <a:gd name="connsiteY126" fmla="*/ 467346 h 1794817"/>
              <a:gd name="connsiteX127" fmla="*/ 2326233 w 4706782"/>
              <a:gd name="connsiteY127" fmla="*/ 467344 h 1794817"/>
              <a:gd name="connsiteX128" fmla="*/ 2326233 w 4706782"/>
              <a:gd name="connsiteY128" fmla="*/ 467344 h 1794817"/>
              <a:gd name="connsiteX129" fmla="*/ 2326233 w 4706782"/>
              <a:gd name="connsiteY129" fmla="*/ 351712 h 1794817"/>
              <a:gd name="connsiteX130" fmla="*/ 2326234 w 4706782"/>
              <a:gd name="connsiteY130" fmla="*/ 351712 h 1794817"/>
              <a:gd name="connsiteX131" fmla="*/ 2437027 w 4706782"/>
              <a:gd name="connsiteY131" fmla="*/ 351712 h 1794817"/>
              <a:gd name="connsiteX132" fmla="*/ 2547819 w 4706782"/>
              <a:gd name="connsiteY132" fmla="*/ 351712 h 1794817"/>
              <a:gd name="connsiteX133" fmla="*/ 2547819 w 4706782"/>
              <a:gd name="connsiteY133" fmla="*/ 478093 h 1794817"/>
              <a:gd name="connsiteX134" fmla="*/ 2547819 w 4706782"/>
              <a:gd name="connsiteY134" fmla="*/ 478093 h 1794817"/>
              <a:gd name="connsiteX135" fmla="*/ 2547819 w 4706782"/>
              <a:gd name="connsiteY135" fmla="*/ 827806 h 1794817"/>
              <a:gd name="connsiteX136" fmla="*/ 2711095 w 4706782"/>
              <a:gd name="connsiteY136" fmla="*/ 924585 h 1794817"/>
              <a:gd name="connsiteX137" fmla="*/ 2711095 w 4706782"/>
              <a:gd name="connsiteY137" fmla="*/ 698636 h 1794817"/>
              <a:gd name="connsiteX138" fmla="*/ 3092295 w 4706782"/>
              <a:gd name="connsiteY138" fmla="*/ 924585 h 1794817"/>
              <a:gd name="connsiteX139" fmla="*/ 3092295 w 4706782"/>
              <a:gd name="connsiteY139" fmla="*/ 698636 h 1794817"/>
              <a:gd name="connsiteX140" fmla="*/ 3473494 w 4706782"/>
              <a:gd name="connsiteY140" fmla="*/ 924585 h 1794817"/>
              <a:gd name="connsiteX141" fmla="*/ 3473494 w 4706782"/>
              <a:gd name="connsiteY141" fmla="*/ 698636 h 1794817"/>
              <a:gd name="connsiteX142" fmla="*/ 3857188 w 4706782"/>
              <a:gd name="connsiteY142" fmla="*/ 926064 h 1794817"/>
              <a:gd name="connsiteX143" fmla="*/ 3857188 w 4706782"/>
              <a:gd name="connsiteY143" fmla="*/ 616960 h 1794817"/>
              <a:gd name="connsiteX144" fmla="*/ 3857261 w 4706782"/>
              <a:gd name="connsiteY144" fmla="*/ 620087 h 1794817"/>
              <a:gd name="connsiteX145" fmla="*/ 3857261 w 4706782"/>
              <a:gd name="connsiteY145" fmla="*/ 926107 h 1794817"/>
              <a:gd name="connsiteX146" fmla="*/ 3857993 w 4706782"/>
              <a:gd name="connsiteY146" fmla="*/ 926541 h 1794817"/>
              <a:gd name="connsiteX147" fmla="*/ 3857993 w 4706782"/>
              <a:gd name="connsiteY147" fmla="*/ 610937 h 1794817"/>
              <a:gd name="connsiteX148" fmla="*/ 3858725 w 4706782"/>
              <a:gd name="connsiteY148" fmla="*/ 604349 h 1794817"/>
              <a:gd name="connsiteX149" fmla="*/ 3948761 w 4706782"/>
              <a:gd name="connsiteY149" fmla="*/ 526025 h 1794817"/>
              <a:gd name="connsiteX150" fmla="*/ 4036967 w 4706782"/>
              <a:gd name="connsiteY150" fmla="*/ 610571 h 1794817"/>
              <a:gd name="connsiteX151" fmla="*/ 4036967 w 4706782"/>
              <a:gd name="connsiteY151" fmla="*/ 885805 h 1794817"/>
              <a:gd name="connsiteX152" fmla="*/ 4036967 w 4706782"/>
              <a:gd name="connsiteY152" fmla="*/ 1142005 h 1794817"/>
              <a:gd name="connsiteX153" fmla="*/ 4040627 w 4706782"/>
              <a:gd name="connsiteY153" fmla="*/ 1154815 h 1794817"/>
              <a:gd name="connsiteX154" fmla="*/ 4064051 w 4706782"/>
              <a:gd name="connsiteY154" fmla="*/ 1107601 h 1794817"/>
              <a:gd name="connsiteX155" fmla="*/ 4069907 w 4706782"/>
              <a:gd name="connsiteY155" fmla="*/ 1086373 h 1794817"/>
              <a:gd name="connsiteX156" fmla="*/ 4069907 w 4706782"/>
              <a:gd name="connsiteY156" fmla="*/ 707561 h 1794817"/>
              <a:gd name="connsiteX157" fmla="*/ 4069907 w 4706782"/>
              <a:gd name="connsiteY157" fmla="*/ 614231 h 1794817"/>
              <a:gd name="connsiteX158" fmla="*/ 4144571 w 4706782"/>
              <a:gd name="connsiteY158" fmla="*/ 526025 h 1794817"/>
              <a:gd name="connsiteX159" fmla="*/ 4160309 w 4706782"/>
              <a:gd name="connsiteY159" fmla="*/ 525659 h 1794817"/>
              <a:gd name="connsiteX160" fmla="*/ 4248515 w 4706782"/>
              <a:gd name="connsiteY160" fmla="*/ 610205 h 1794817"/>
              <a:gd name="connsiteX161" fmla="*/ 4248515 w 4706782"/>
              <a:gd name="connsiteY161" fmla="*/ 947293 h 1794817"/>
              <a:gd name="connsiteX162" fmla="*/ 4248515 w 4706782"/>
              <a:gd name="connsiteY162" fmla="*/ 957541 h 1794817"/>
              <a:gd name="connsiteX163" fmla="*/ 4254737 w 4706782"/>
              <a:gd name="connsiteY163" fmla="*/ 961933 h 1794817"/>
              <a:gd name="connsiteX164" fmla="*/ 4378080 w 4706782"/>
              <a:gd name="connsiteY164" fmla="*/ 951319 h 1794817"/>
              <a:gd name="connsiteX165" fmla="*/ 4643064 w 4706782"/>
              <a:gd name="connsiteY165" fmla="*/ 1141273 h 1794817"/>
              <a:gd name="connsiteX166" fmla="*/ 4659534 w 4706782"/>
              <a:gd name="connsiteY166" fmla="*/ 1186657 h 1794817"/>
              <a:gd name="connsiteX167" fmla="*/ 4665756 w 4706782"/>
              <a:gd name="connsiteY167" fmla="*/ 1189219 h 1794817"/>
              <a:gd name="connsiteX168" fmla="*/ 4684056 w 4706782"/>
              <a:gd name="connsiteY168" fmla="*/ 1211545 h 1794817"/>
              <a:gd name="connsiteX169" fmla="*/ 4684375 w 4706782"/>
              <a:gd name="connsiteY169" fmla="*/ 1279490 h 1794817"/>
              <a:gd name="connsiteX170" fmla="*/ 4706782 w 4706782"/>
              <a:gd name="connsiteY170" fmla="*/ 1279490 h 1794817"/>
              <a:gd name="connsiteX171" fmla="*/ 4706782 w 4706782"/>
              <a:gd name="connsiteY171" fmla="*/ 1794815 h 1794817"/>
              <a:gd name="connsiteX172" fmla="*/ 3873498 w 4706782"/>
              <a:gd name="connsiteY172" fmla="*/ 1794815 h 1794817"/>
              <a:gd name="connsiteX173" fmla="*/ 3873498 w 4706782"/>
              <a:gd name="connsiteY173" fmla="*/ 1794817 h 1794817"/>
              <a:gd name="connsiteX174" fmla="*/ 2427775 w 4706782"/>
              <a:gd name="connsiteY174" fmla="*/ 1794817 h 1794817"/>
              <a:gd name="connsiteX175" fmla="*/ 2368821 w 4706782"/>
              <a:gd name="connsiteY175" fmla="*/ 1794817 h 1794817"/>
              <a:gd name="connsiteX176" fmla="*/ 2329895 w 4706782"/>
              <a:gd name="connsiteY176" fmla="*/ 1794817 h 1794817"/>
              <a:gd name="connsiteX177" fmla="*/ 2329895 w 4706782"/>
              <a:gd name="connsiteY177" fmla="*/ 1794815 h 1794817"/>
              <a:gd name="connsiteX178" fmla="*/ 2296797 w 4706782"/>
              <a:gd name="connsiteY178" fmla="*/ 1794815 h 1794817"/>
              <a:gd name="connsiteX179" fmla="*/ 2296797 w 4706782"/>
              <a:gd name="connsiteY179" fmla="*/ 1794817 h 1794817"/>
              <a:gd name="connsiteX180" fmla="*/ 2237911 w 4706782"/>
              <a:gd name="connsiteY180" fmla="*/ 1794817 h 1794817"/>
              <a:gd name="connsiteX181" fmla="*/ 2237844 w 4706782"/>
              <a:gd name="connsiteY181" fmla="*/ 1794817 h 1794817"/>
              <a:gd name="connsiteX182" fmla="*/ 971708 w 4706782"/>
              <a:gd name="connsiteY182" fmla="*/ 1794817 h 1794817"/>
              <a:gd name="connsiteX183" fmla="*/ 971708 w 4706782"/>
              <a:gd name="connsiteY183" fmla="*/ 1794815 h 1794817"/>
              <a:gd name="connsiteX184" fmla="*/ 1164 w 4706782"/>
              <a:gd name="connsiteY184" fmla="*/ 1794815 h 1794817"/>
              <a:gd name="connsiteX185" fmla="*/ 1164 w 4706782"/>
              <a:gd name="connsiteY185" fmla="*/ 1279490 h 1794817"/>
              <a:gd name="connsiteX186" fmla="*/ 1753 w 4706782"/>
              <a:gd name="connsiteY186" fmla="*/ 1279490 h 1794817"/>
              <a:gd name="connsiteX187" fmla="*/ 0 w 4706782"/>
              <a:gd name="connsiteY187" fmla="*/ 803255 h 1794817"/>
              <a:gd name="connsiteX188" fmla="*/ 92549 w 4706782"/>
              <a:gd name="connsiteY188" fmla="*/ 801510 h 179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706782" h="1794817">
                <a:moveTo>
                  <a:pt x="949937" y="813733"/>
                </a:moveTo>
                <a:cubicBezTo>
                  <a:pt x="938877" y="813733"/>
                  <a:pt x="936549" y="818389"/>
                  <a:pt x="936549" y="828285"/>
                </a:cubicBezTo>
                <a:cubicBezTo>
                  <a:pt x="937132" y="856806"/>
                  <a:pt x="936549" y="885909"/>
                  <a:pt x="936549" y="914431"/>
                </a:cubicBezTo>
                <a:cubicBezTo>
                  <a:pt x="936549" y="942370"/>
                  <a:pt x="937132" y="969727"/>
                  <a:pt x="936549" y="997667"/>
                </a:cubicBezTo>
                <a:cubicBezTo>
                  <a:pt x="936549" y="1008726"/>
                  <a:pt x="940041" y="1012800"/>
                  <a:pt x="951101" y="1012800"/>
                </a:cubicBezTo>
                <a:cubicBezTo>
                  <a:pt x="962160" y="1012800"/>
                  <a:pt x="965653" y="1008144"/>
                  <a:pt x="965653" y="997667"/>
                </a:cubicBezTo>
                <a:cubicBezTo>
                  <a:pt x="964488" y="941206"/>
                  <a:pt x="964488" y="884163"/>
                  <a:pt x="965071" y="827702"/>
                </a:cubicBezTo>
                <a:cubicBezTo>
                  <a:pt x="965071" y="816061"/>
                  <a:pt x="959832" y="813733"/>
                  <a:pt x="949937" y="813733"/>
                </a:cubicBezTo>
                <a:close/>
                <a:moveTo>
                  <a:pt x="792778" y="766003"/>
                </a:moveTo>
                <a:cubicBezTo>
                  <a:pt x="783465" y="766003"/>
                  <a:pt x="780555" y="770078"/>
                  <a:pt x="780555" y="778809"/>
                </a:cubicBezTo>
                <a:cubicBezTo>
                  <a:pt x="780555" y="790450"/>
                  <a:pt x="780555" y="801510"/>
                  <a:pt x="780555" y="813151"/>
                </a:cubicBezTo>
                <a:cubicBezTo>
                  <a:pt x="780555" y="813151"/>
                  <a:pt x="780555" y="813151"/>
                  <a:pt x="779973" y="813151"/>
                </a:cubicBezTo>
                <a:cubicBezTo>
                  <a:pt x="779973" y="824210"/>
                  <a:pt x="779973" y="835270"/>
                  <a:pt x="779973" y="845747"/>
                </a:cubicBezTo>
                <a:cubicBezTo>
                  <a:pt x="779973" y="859134"/>
                  <a:pt x="774152" y="865537"/>
                  <a:pt x="760183" y="864955"/>
                </a:cubicBezTo>
                <a:cubicBezTo>
                  <a:pt x="746213" y="864373"/>
                  <a:pt x="732243" y="864955"/>
                  <a:pt x="718274" y="864955"/>
                </a:cubicBezTo>
                <a:cubicBezTo>
                  <a:pt x="709542" y="864955"/>
                  <a:pt x="705468" y="867283"/>
                  <a:pt x="705468" y="876596"/>
                </a:cubicBezTo>
                <a:cubicBezTo>
                  <a:pt x="706050" y="888820"/>
                  <a:pt x="701976" y="903371"/>
                  <a:pt x="722930" y="903371"/>
                </a:cubicBezTo>
                <a:cubicBezTo>
                  <a:pt x="730496" y="903371"/>
                  <a:pt x="729332" y="912103"/>
                  <a:pt x="729332" y="917923"/>
                </a:cubicBezTo>
                <a:cubicBezTo>
                  <a:pt x="729332" y="944116"/>
                  <a:pt x="729915" y="970310"/>
                  <a:pt x="729332" y="997085"/>
                </a:cubicBezTo>
                <a:cubicBezTo>
                  <a:pt x="729332" y="1008726"/>
                  <a:pt x="733407" y="1013383"/>
                  <a:pt x="745049" y="1012800"/>
                </a:cubicBezTo>
                <a:cubicBezTo>
                  <a:pt x="760183" y="1012219"/>
                  <a:pt x="775898" y="1012219"/>
                  <a:pt x="791032" y="1012800"/>
                </a:cubicBezTo>
                <a:cubicBezTo>
                  <a:pt x="799763" y="1012800"/>
                  <a:pt x="803837" y="1009308"/>
                  <a:pt x="803255" y="1000577"/>
                </a:cubicBezTo>
                <a:cubicBezTo>
                  <a:pt x="803837" y="926072"/>
                  <a:pt x="803837" y="852149"/>
                  <a:pt x="803837" y="778227"/>
                </a:cubicBezTo>
                <a:cubicBezTo>
                  <a:pt x="803837" y="770660"/>
                  <a:pt x="801509" y="766003"/>
                  <a:pt x="792778" y="766003"/>
                </a:cubicBezTo>
                <a:close/>
                <a:moveTo>
                  <a:pt x="763675" y="598950"/>
                </a:moveTo>
                <a:cubicBezTo>
                  <a:pt x="750869" y="598367"/>
                  <a:pt x="747377" y="603606"/>
                  <a:pt x="747959" y="615247"/>
                </a:cubicBezTo>
                <a:cubicBezTo>
                  <a:pt x="748541" y="642023"/>
                  <a:pt x="747959" y="668798"/>
                  <a:pt x="747959" y="695573"/>
                </a:cubicBezTo>
                <a:cubicBezTo>
                  <a:pt x="747959" y="695573"/>
                  <a:pt x="747959" y="695573"/>
                  <a:pt x="747377" y="695573"/>
                </a:cubicBezTo>
                <a:cubicBezTo>
                  <a:pt x="747377" y="721766"/>
                  <a:pt x="747377" y="747959"/>
                  <a:pt x="747377" y="774734"/>
                </a:cubicBezTo>
                <a:cubicBezTo>
                  <a:pt x="747377" y="793942"/>
                  <a:pt x="742721" y="798017"/>
                  <a:pt x="723512" y="799181"/>
                </a:cubicBezTo>
                <a:cubicBezTo>
                  <a:pt x="704304" y="799763"/>
                  <a:pt x="704304" y="801510"/>
                  <a:pt x="705468" y="830031"/>
                </a:cubicBezTo>
                <a:cubicBezTo>
                  <a:pt x="706050" y="846329"/>
                  <a:pt x="716527" y="842836"/>
                  <a:pt x="726423" y="842254"/>
                </a:cubicBezTo>
                <a:cubicBezTo>
                  <a:pt x="728168" y="842254"/>
                  <a:pt x="729332" y="841672"/>
                  <a:pt x="731079" y="841672"/>
                </a:cubicBezTo>
                <a:cubicBezTo>
                  <a:pt x="757854" y="840508"/>
                  <a:pt x="757854" y="840508"/>
                  <a:pt x="757854" y="812569"/>
                </a:cubicBezTo>
                <a:cubicBezTo>
                  <a:pt x="757854" y="793942"/>
                  <a:pt x="759018" y="775899"/>
                  <a:pt x="757272" y="757272"/>
                </a:cubicBezTo>
                <a:cubicBezTo>
                  <a:pt x="756690" y="747959"/>
                  <a:pt x="761347" y="746213"/>
                  <a:pt x="767749" y="745049"/>
                </a:cubicBezTo>
                <a:cubicBezTo>
                  <a:pt x="770077" y="744467"/>
                  <a:pt x="772406" y="744467"/>
                  <a:pt x="775316" y="744467"/>
                </a:cubicBezTo>
                <a:cubicBezTo>
                  <a:pt x="805584" y="744467"/>
                  <a:pt x="803837" y="747377"/>
                  <a:pt x="803255" y="714199"/>
                </a:cubicBezTo>
                <a:cubicBezTo>
                  <a:pt x="802091" y="678693"/>
                  <a:pt x="814315" y="651336"/>
                  <a:pt x="848657" y="636784"/>
                </a:cubicBezTo>
                <a:cubicBezTo>
                  <a:pt x="863791" y="630381"/>
                  <a:pt x="856224" y="616993"/>
                  <a:pt x="856224" y="606516"/>
                </a:cubicBezTo>
                <a:cubicBezTo>
                  <a:pt x="856224" y="597203"/>
                  <a:pt x="847493" y="598950"/>
                  <a:pt x="841090" y="598950"/>
                </a:cubicBezTo>
                <a:cubicBezTo>
                  <a:pt x="815479" y="598950"/>
                  <a:pt x="789286" y="599531"/>
                  <a:pt x="763675" y="598950"/>
                </a:cubicBezTo>
                <a:close/>
                <a:moveTo>
                  <a:pt x="1859510" y="462385"/>
                </a:moveTo>
                <a:lnTo>
                  <a:pt x="1859510" y="563358"/>
                </a:lnTo>
                <a:lnTo>
                  <a:pt x="1898670" y="571265"/>
                </a:lnTo>
                <a:cubicBezTo>
                  <a:pt x="1944088" y="590475"/>
                  <a:pt x="1975957" y="635447"/>
                  <a:pt x="1975957" y="687863"/>
                </a:cubicBezTo>
                <a:lnTo>
                  <a:pt x="1975957" y="1019771"/>
                </a:lnTo>
                <a:lnTo>
                  <a:pt x="2020147" y="1019771"/>
                </a:lnTo>
                <a:lnTo>
                  <a:pt x="2020147" y="462385"/>
                </a:lnTo>
                <a:close/>
                <a:moveTo>
                  <a:pt x="1523563" y="462385"/>
                </a:moveTo>
                <a:lnTo>
                  <a:pt x="1523563" y="563007"/>
                </a:lnTo>
                <a:lnTo>
                  <a:pt x="1564067" y="571184"/>
                </a:lnTo>
                <a:cubicBezTo>
                  <a:pt x="1609485" y="590394"/>
                  <a:pt x="1641354" y="635367"/>
                  <a:pt x="1641354" y="687783"/>
                </a:cubicBezTo>
                <a:lnTo>
                  <a:pt x="1641354" y="1019771"/>
                </a:lnTo>
                <a:lnTo>
                  <a:pt x="1722872" y="1019771"/>
                </a:lnTo>
                <a:lnTo>
                  <a:pt x="1722871" y="687863"/>
                </a:lnTo>
                <a:lnTo>
                  <a:pt x="1722872" y="687860"/>
                </a:lnTo>
                <a:lnTo>
                  <a:pt x="1722872" y="677670"/>
                </a:lnTo>
                <a:lnTo>
                  <a:pt x="1724928" y="677670"/>
                </a:lnTo>
                <a:lnTo>
                  <a:pt x="1732815" y="638606"/>
                </a:lnTo>
                <a:cubicBezTo>
                  <a:pt x="1747223" y="604543"/>
                  <a:pt x="1776122" y="578101"/>
                  <a:pt x="1811784" y="567009"/>
                </a:cubicBezTo>
                <a:lnTo>
                  <a:pt x="1827855" y="564579"/>
                </a:lnTo>
                <a:lnTo>
                  <a:pt x="1827855" y="462385"/>
                </a:lnTo>
                <a:close/>
                <a:moveTo>
                  <a:pt x="131548" y="0"/>
                </a:moveTo>
                <a:lnTo>
                  <a:pt x="216530" y="0"/>
                </a:lnTo>
                <a:lnTo>
                  <a:pt x="254364" y="802091"/>
                </a:lnTo>
                <a:lnTo>
                  <a:pt x="303840" y="803838"/>
                </a:lnTo>
                <a:lnTo>
                  <a:pt x="342838" y="164726"/>
                </a:lnTo>
                <a:lnTo>
                  <a:pt x="429567" y="164726"/>
                </a:lnTo>
                <a:lnTo>
                  <a:pt x="466820" y="806748"/>
                </a:lnTo>
                <a:lnTo>
                  <a:pt x="537832" y="810240"/>
                </a:lnTo>
                <a:cubicBezTo>
                  <a:pt x="537832" y="775316"/>
                  <a:pt x="537832" y="739810"/>
                  <a:pt x="537832" y="704886"/>
                </a:cubicBezTo>
                <a:cubicBezTo>
                  <a:pt x="537832" y="677529"/>
                  <a:pt x="548891" y="655992"/>
                  <a:pt x="573338" y="642023"/>
                </a:cubicBezTo>
                <a:cubicBezTo>
                  <a:pt x="577413" y="639694"/>
                  <a:pt x="580323" y="637366"/>
                  <a:pt x="582651" y="633291"/>
                </a:cubicBezTo>
                <a:cubicBezTo>
                  <a:pt x="587890" y="623396"/>
                  <a:pt x="618158" y="619904"/>
                  <a:pt x="623396" y="629217"/>
                </a:cubicBezTo>
                <a:cubicBezTo>
                  <a:pt x="628635" y="638530"/>
                  <a:pt x="636784" y="642023"/>
                  <a:pt x="643769" y="647843"/>
                </a:cubicBezTo>
                <a:cubicBezTo>
                  <a:pt x="660067" y="660649"/>
                  <a:pt x="669962" y="676947"/>
                  <a:pt x="669962" y="697319"/>
                </a:cubicBezTo>
                <a:cubicBezTo>
                  <a:pt x="669962" y="711871"/>
                  <a:pt x="675782" y="715945"/>
                  <a:pt x="688588" y="714199"/>
                </a:cubicBezTo>
                <a:cubicBezTo>
                  <a:pt x="701393" y="712453"/>
                  <a:pt x="706632" y="719438"/>
                  <a:pt x="706050" y="731661"/>
                </a:cubicBezTo>
                <a:cubicBezTo>
                  <a:pt x="705468" y="740974"/>
                  <a:pt x="706050" y="750287"/>
                  <a:pt x="706050" y="760182"/>
                </a:cubicBezTo>
                <a:cubicBezTo>
                  <a:pt x="706050" y="764257"/>
                  <a:pt x="705468" y="768914"/>
                  <a:pt x="711289" y="769495"/>
                </a:cubicBezTo>
                <a:cubicBezTo>
                  <a:pt x="717691" y="770078"/>
                  <a:pt x="717691" y="764257"/>
                  <a:pt x="717691" y="759601"/>
                </a:cubicBezTo>
                <a:cubicBezTo>
                  <a:pt x="718274" y="744467"/>
                  <a:pt x="719438" y="728751"/>
                  <a:pt x="719438" y="713617"/>
                </a:cubicBezTo>
                <a:cubicBezTo>
                  <a:pt x="720019" y="672872"/>
                  <a:pt x="720019" y="632127"/>
                  <a:pt x="719438" y="591382"/>
                </a:cubicBezTo>
                <a:cubicBezTo>
                  <a:pt x="719438" y="579159"/>
                  <a:pt x="723512" y="571010"/>
                  <a:pt x="737482" y="571010"/>
                </a:cubicBezTo>
                <a:cubicBezTo>
                  <a:pt x="781719" y="571010"/>
                  <a:pt x="825956" y="571010"/>
                  <a:pt x="870193" y="571010"/>
                </a:cubicBezTo>
                <a:cubicBezTo>
                  <a:pt x="881253" y="571010"/>
                  <a:pt x="886491" y="576831"/>
                  <a:pt x="885909" y="587890"/>
                </a:cubicBezTo>
                <a:cubicBezTo>
                  <a:pt x="885909" y="598367"/>
                  <a:pt x="886491" y="608844"/>
                  <a:pt x="885327" y="619322"/>
                </a:cubicBezTo>
                <a:cubicBezTo>
                  <a:pt x="884163" y="630963"/>
                  <a:pt x="888238" y="637366"/>
                  <a:pt x="899297" y="642023"/>
                </a:cubicBezTo>
                <a:cubicBezTo>
                  <a:pt x="923744" y="653082"/>
                  <a:pt x="935385" y="673454"/>
                  <a:pt x="935967" y="700230"/>
                </a:cubicBezTo>
                <a:cubicBezTo>
                  <a:pt x="935967" y="718856"/>
                  <a:pt x="935967" y="738064"/>
                  <a:pt x="935967" y="756690"/>
                </a:cubicBezTo>
                <a:cubicBezTo>
                  <a:pt x="935967" y="789868"/>
                  <a:pt x="932475" y="785793"/>
                  <a:pt x="965653" y="785793"/>
                </a:cubicBezTo>
                <a:cubicBezTo>
                  <a:pt x="991264" y="785793"/>
                  <a:pt x="993010" y="787540"/>
                  <a:pt x="993010" y="812569"/>
                </a:cubicBezTo>
                <a:cubicBezTo>
                  <a:pt x="993592" y="873104"/>
                  <a:pt x="994756" y="933639"/>
                  <a:pt x="994756" y="994174"/>
                </a:cubicBezTo>
                <a:lnTo>
                  <a:pt x="1035501" y="918505"/>
                </a:lnTo>
                <a:lnTo>
                  <a:pt x="1178690" y="999413"/>
                </a:lnTo>
                <a:lnTo>
                  <a:pt x="1222345" y="919088"/>
                </a:lnTo>
                <a:lnTo>
                  <a:pt x="1378340" y="1008144"/>
                </a:lnTo>
                <a:lnTo>
                  <a:pt x="1378403" y="1019771"/>
                </a:lnTo>
                <a:lnTo>
                  <a:pt x="1388268" y="1019771"/>
                </a:lnTo>
                <a:lnTo>
                  <a:pt x="1388267" y="687783"/>
                </a:lnTo>
                <a:lnTo>
                  <a:pt x="1388268" y="687778"/>
                </a:lnTo>
                <a:lnTo>
                  <a:pt x="1388268" y="677590"/>
                </a:lnTo>
                <a:lnTo>
                  <a:pt x="1389808" y="677590"/>
                </a:lnTo>
                <a:lnTo>
                  <a:pt x="1393956" y="650153"/>
                </a:lnTo>
                <a:cubicBezTo>
                  <a:pt x="1405049" y="614491"/>
                  <a:pt x="1431490" y="585592"/>
                  <a:pt x="1465554" y="571184"/>
                </a:cubicBezTo>
                <a:lnTo>
                  <a:pt x="1491908" y="565864"/>
                </a:lnTo>
                <a:lnTo>
                  <a:pt x="1491908" y="414574"/>
                </a:lnTo>
                <a:lnTo>
                  <a:pt x="1523563" y="414574"/>
                </a:lnTo>
                <a:lnTo>
                  <a:pt x="1523563" y="414903"/>
                </a:lnTo>
                <a:lnTo>
                  <a:pt x="2020147" y="414903"/>
                </a:lnTo>
                <a:lnTo>
                  <a:pt x="2020147" y="351714"/>
                </a:lnTo>
                <a:lnTo>
                  <a:pt x="2020147" y="325180"/>
                </a:lnTo>
                <a:lnTo>
                  <a:pt x="2020147" y="325177"/>
                </a:lnTo>
                <a:lnTo>
                  <a:pt x="2020147" y="210503"/>
                </a:lnTo>
                <a:lnTo>
                  <a:pt x="2020147" y="210502"/>
                </a:lnTo>
                <a:lnTo>
                  <a:pt x="2097401" y="210502"/>
                </a:lnTo>
                <a:lnTo>
                  <a:pt x="2097401" y="210503"/>
                </a:lnTo>
                <a:lnTo>
                  <a:pt x="2167249" y="210503"/>
                </a:lnTo>
                <a:lnTo>
                  <a:pt x="2167249" y="325180"/>
                </a:lnTo>
                <a:lnTo>
                  <a:pt x="2167249" y="351714"/>
                </a:lnTo>
                <a:lnTo>
                  <a:pt x="2167249" y="1019771"/>
                </a:lnTo>
                <a:lnTo>
                  <a:pt x="2237844" y="1019771"/>
                </a:lnTo>
                <a:lnTo>
                  <a:pt x="2237844" y="938690"/>
                </a:lnTo>
                <a:lnTo>
                  <a:pt x="2237844" y="937590"/>
                </a:lnTo>
                <a:lnTo>
                  <a:pt x="2326233" y="937590"/>
                </a:lnTo>
                <a:lnTo>
                  <a:pt x="2326233" y="467346"/>
                </a:lnTo>
                <a:lnTo>
                  <a:pt x="2326233" y="467344"/>
                </a:lnTo>
                <a:lnTo>
                  <a:pt x="2326233" y="467344"/>
                </a:lnTo>
                <a:lnTo>
                  <a:pt x="2326233" y="351712"/>
                </a:lnTo>
                <a:lnTo>
                  <a:pt x="2326234" y="351712"/>
                </a:lnTo>
                <a:lnTo>
                  <a:pt x="2437027" y="351712"/>
                </a:lnTo>
                <a:lnTo>
                  <a:pt x="2547819" y="351712"/>
                </a:lnTo>
                <a:lnTo>
                  <a:pt x="2547819" y="478093"/>
                </a:lnTo>
                <a:lnTo>
                  <a:pt x="2547819" y="478093"/>
                </a:lnTo>
                <a:lnTo>
                  <a:pt x="2547819" y="827806"/>
                </a:lnTo>
                <a:lnTo>
                  <a:pt x="2711095" y="924585"/>
                </a:lnTo>
                <a:lnTo>
                  <a:pt x="2711095" y="698636"/>
                </a:lnTo>
                <a:lnTo>
                  <a:pt x="3092295" y="924585"/>
                </a:lnTo>
                <a:lnTo>
                  <a:pt x="3092295" y="698636"/>
                </a:lnTo>
                <a:lnTo>
                  <a:pt x="3473494" y="924585"/>
                </a:lnTo>
                <a:lnTo>
                  <a:pt x="3473494" y="698636"/>
                </a:lnTo>
                <a:lnTo>
                  <a:pt x="3857188" y="926064"/>
                </a:lnTo>
                <a:lnTo>
                  <a:pt x="3857188" y="616960"/>
                </a:lnTo>
                <a:lnTo>
                  <a:pt x="3857261" y="620087"/>
                </a:lnTo>
                <a:lnTo>
                  <a:pt x="3857261" y="926107"/>
                </a:lnTo>
                <a:lnTo>
                  <a:pt x="3857993" y="926541"/>
                </a:lnTo>
                <a:lnTo>
                  <a:pt x="3857993" y="610937"/>
                </a:lnTo>
                <a:cubicBezTo>
                  <a:pt x="3857993" y="608741"/>
                  <a:pt x="3857627" y="606545"/>
                  <a:pt x="3858725" y="604349"/>
                </a:cubicBezTo>
                <a:cubicBezTo>
                  <a:pt x="3864581" y="551645"/>
                  <a:pt x="3913259" y="522365"/>
                  <a:pt x="3948761" y="526025"/>
                </a:cubicBezTo>
                <a:cubicBezTo>
                  <a:pt x="3994877" y="523097"/>
                  <a:pt x="4037333" y="566285"/>
                  <a:pt x="4036967" y="610571"/>
                </a:cubicBezTo>
                <a:cubicBezTo>
                  <a:pt x="4036601" y="702071"/>
                  <a:pt x="4036967" y="793939"/>
                  <a:pt x="4036967" y="885805"/>
                </a:cubicBezTo>
                <a:cubicBezTo>
                  <a:pt x="4036967" y="971083"/>
                  <a:pt x="4036967" y="1056727"/>
                  <a:pt x="4036967" y="1142005"/>
                </a:cubicBezTo>
                <a:cubicBezTo>
                  <a:pt x="4036967" y="1146397"/>
                  <a:pt x="4034405" y="1151887"/>
                  <a:pt x="4040627" y="1154815"/>
                </a:cubicBezTo>
                <a:cubicBezTo>
                  <a:pt x="4046483" y="1137979"/>
                  <a:pt x="4054901" y="1122607"/>
                  <a:pt x="4064051" y="1107601"/>
                </a:cubicBezTo>
                <a:cubicBezTo>
                  <a:pt x="4068443" y="1100647"/>
                  <a:pt x="4069907" y="1094059"/>
                  <a:pt x="4069907" y="1086373"/>
                </a:cubicBezTo>
                <a:cubicBezTo>
                  <a:pt x="4069907" y="960103"/>
                  <a:pt x="4069907" y="833833"/>
                  <a:pt x="4069907" y="707561"/>
                </a:cubicBezTo>
                <a:cubicBezTo>
                  <a:pt x="4069907" y="676451"/>
                  <a:pt x="4070639" y="645341"/>
                  <a:pt x="4069907" y="614231"/>
                </a:cubicBezTo>
                <a:cubicBezTo>
                  <a:pt x="4068809" y="576167"/>
                  <a:pt x="4096259" y="535175"/>
                  <a:pt x="4144571" y="526025"/>
                </a:cubicBezTo>
                <a:cubicBezTo>
                  <a:pt x="4149695" y="524927"/>
                  <a:pt x="4155185" y="524927"/>
                  <a:pt x="4160309" y="525659"/>
                </a:cubicBezTo>
                <a:cubicBezTo>
                  <a:pt x="4208255" y="523463"/>
                  <a:pt x="4248515" y="567017"/>
                  <a:pt x="4248515" y="610205"/>
                </a:cubicBezTo>
                <a:cubicBezTo>
                  <a:pt x="4248149" y="722567"/>
                  <a:pt x="4248515" y="834931"/>
                  <a:pt x="4248515" y="947293"/>
                </a:cubicBezTo>
                <a:cubicBezTo>
                  <a:pt x="4248515" y="950953"/>
                  <a:pt x="4248515" y="954247"/>
                  <a:pt x="4248515" y="957541"/>
                </a:cubicBezTo>
                <a:cubicBezTo>
                  <a:pt x="4248515" y="961567"/>
                  <a:pt x="4251809" y="961933"/>
                  <a:pt x="4254737" y="961933"/>
                </a:cubicBezTo>
                <a:cubicBezTo>
                  <a:pt x="4294998" y="949489"/>
                  <a:pt x="4336721" y="946195"/>
                  <a:pt x="4378080" y="951319"/>
                </a:cubicBezTo>
                <a:cubicBezTo>
                  <a:pt x="4500324" y="966691"/>
                  <a:pt x="4588896" y="1030375"/>
                  <a:pt x="4643064" y="1141273"/>
                </a:cubicBezTo>
                <a:cubicBezTo>
                  <a:pt x="4650018" y="1155913"/>
                  <a:pt x="4656240" y="1170919"/>
                  <a:pt x="4659534" y="1186657"/>
                </a:cubicBezTo>
                <a:cubicBezTo>
                  <a:pt x="4661730" y="1187755"/>
                  <a:pt x="4663560" y="1188853"/>
                  <a:pt x="4665756" y="1189219"/>
                </a:cubicBezTo>
                <a:cubicBezTo>
                  <a:pt x="4678932" y="1192147"/>
                  <a:pt x="4684056" y="1198003"/>
                  <a:pt x="4684056" y="1211545"/>
                </a:cubicBezTo>
                <a:lnTo>
                  <a:pt x="4684375" y="1279490"/>
                </a:lnTo>
                <a:lnTo>
                  <a:pt x="4706782" y="1279490"/>
                </a:lnTo>
                <a:lnTo>
                  <a:pt x="4706782" y="1794815"/>
                </a:lnTo>
                <a:lnTo>
                  <a:pt x="3873498" y="1794815"/>
                </a:lnTo>
                <a:lnTo>
                  <a:pt x="3873498" y="1794817"/>
                </a:lnTo>
                <a:lnTo>
                  <a:pt x="2427775" y="1794817"/>
                </a:lnTo>
                <a:lnTo>
                  <a:pt x="2368821" y="1794817"/>
                </a:lnTo>
                <a:lnTo>
                  <a:pt x="2329895" y="1794817"/>
                </a:lnTo>
                <a:lnTo>
                  <a:pt x="2329895" y="1794815"/>
                </a:lnTo>
                <a:lnTo>
                  <a:pt x="2296797" y="1794815"/>
                </a:lnTo>
                <a:lnTo>
                  <a:pt x="2296797" y="1794817"/>
                </a:lnTo>
                <a:lnTo>
                  <a:pt x="2237911" y="1794817"/>
                </a:lnTo>
                <a:lnTo>
                  <a:pt x="2237844" y="1794817"/>
                </a:lnTo>
                <a:lnTo>
                  <a:pt x="971708" y="1794817"/>
                </a:lnTo>
                <a:lnTo>
                  <a:pt x="971708" y="1794815"/>
                </a:lnTo>
                <a:lnTo>
                  <a:pt x="1164" y="1794815"/>
                </a:lnTo>
                <a:lnTo>
                  <a:pt x="1164" y="1279490"/>
                </a:lnTo>
                <a:lnTo>
                  <a:pt x="1753" y="1279490"/>
                </a:lnTo>
                <a:lnTo>
                  <a:pt x="0" y="803255"/>
                </a:lnTo>
                <a:lnTo>
                  <a:pt x="92549" y="801510"/>
                </a:lnTo>
                <a:close/>
              </a:path>
            </a:pathLst>
          </a:custGeom>
          <a:solidFill>
            <a:schemeClr val="accent2"/>
          </a:solidFill>
          <a:ln w="36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4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7E0A2826-8662-4C5F-8ECD-9228A0FA4B39}"/>
              </a:ext>
            </a:extLst>
          </p:cNvPr>
          <p:cNvSpPr/>
          <p:nvPr/>
        </p:nvSpPr>
        <p:spPr>
          <a:xfrm flipH="1">
            <a:off x="7470647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Graphic 4">
            <a:extLst>
              <a:ext uri="{FF2B5EF4-FFF2-40B4-BE49-F238E27FC236}">
                <a16:creationId xmlns:a16="http://schemas.microsoft.com/office/drawing/2014/main" id="{4C4E4351-3005-4AD4-AE0F-779F2DFF1E47}"/>
              </a:ext>
            </a:extLst>
          </p:cNvPr>
          <p:cNvSpPr/>
          <p:nvPr/>
        </p:nvSpPr>
        <p:spPr>
          <a:xfrm flipH="1">
            <a:off x="8506407" y="2491410"/>
            <a:ext cx="2680192" cy="2626584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61031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349815" y="1825365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58286B-5527-4B35-AD4F-3B7BF4A5A272}"/>
              </a:ext>
            </a:extLst>
          </p:cNvPr>
          <p:cNvGrpSpPr/>
          <p:nvPr/>
        </p:nvGrpSpPr>
        <p:grpSpPr>
          <a:xfrm flipH="1">
            <a:off x="1573587" y="1742081"/>
            <a:ext cx="461654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AFE997-4902-4F36-8E03-42657E90924A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5B7BB3-476B-4EFA-8B0B-AB3B5B24BC3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5404188" y="3661611"/>
            <a:ext cx="549613" cy="549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D1AA95-7312-45E3-9BAB-AD22F1DECD51}"/>
              </a:ext>
            </a:extLst>
          </p:cNvPr>
          <p:cNvGrpSpPr/>
          <p:nvPr/>
        </p:nvGrpSpPr>
        <p:grpSpPr>
          <a:xfrm flipH="1">
            <a:off x="627960" y="3578327"/>
            <a:ext cx="461654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1441A5-7011-4D83-A376-C8A5081ABF3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F536FA-07F3-43D4-8A4B-02E511A7BDE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473642" y="5497857"/>
            <a:ext cx="549613" cy="549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E82848-E953-43E9-B41C-AB3AF8D57E71}"/>
              </a:ext>
            </a:extLst>
          </p:cNvPr>
          <p:cNvGrpSpPr/>
          <p:nvPr/>
        </p:nvGrpSpPr>
        <p:grpSpPr>
          <a:xfrm flipH="1">
            <a:off x="1697414" y="5414573"/>
            <a:ext cx="4616540" cy="668469"/>
            <a:chOff x="4716014" y="1639851"/>
            <a:chExt cx="3888434" cy="6681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4881C3-911F-441A-8CDE-1DE53AF12B3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5DE792-2DAC-4024-9B67-8954E60A099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654120" y="2743488"/>
            <a:ext cx="549613" cy="549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DE418A-BE67-47E6-B938-DB1AF1EA6305}"/>
              </a:ext>
            </a:extLst>
          </p:cNvPr>
          <p:cNvGrpSpPr/>
          <p:nvPr/>
        </p:nvGrpSpPr>
        <p:grpSpPr>
          <a:xfrm flipH="1">
            <a:off x="877892" y="2660203"/>
            <a:ext cx="4616540" cy="668469"/>
            <a:chOff x="4716014" y="1639851"/>
            <a:chExt cx="3888434" cy="6681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C5EFCE-8887-4312-927C-7BC025F77D7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07761B-348A-4E99-AD22-F60950E443B8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629737" y="4579734"/>
            <a:ext cx="549613" cy="549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3F7420-411B-4017-AB11-E0327A39854D}"/>
              </a:ext>
            </a:extLst>
          </p:cNvPr>
          <p:cNvGrpSpPr/>
          <p:nvPr/>
        </p:nvGrpSpPr>
        <p:grpSpPr>
          <a:xfrm flipH="1">
            <a:off x="853509" y="4496449"/>
            <a:ext cx="4616540" cy="668469"/>
            <a:chOff x="4716014" y="1639851"/>
            <a:chExt cx="3888434" cy="6681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8E92E9-560F-4644-A5A8-8450CC8A59B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367A6D-04E0-4AA2-A36A-2E7DEDD21AA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581254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348378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601706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1031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14446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352070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666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35010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6360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CD034086-CB97-4A4D-919F-480F7EB8564D}"/>
              </a:ext>
            </a:extLst>
          </p:cNvPr>
          <p:cNvSpPr/>
          <p:nvPr/>
        </p:nvSpPr>
        <p:spPr>
          <a:xfrm>
            <a:off x="6589058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6616C10E-D7D3-43EE-8D66-C0012CB4F4DE}"/>
              </a:ext>
            </a:extLst>
          </p:cNvPr>
          <p:cNvSpPr/>
          <p:nvPr/>
        </p:nvSpPr>
        <p:spPr>
          <a:xfrm flipH="1">
            <a:off x="6450004" y="19489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6BC3204C-05F3-48B3-A693-02079ED89583}"/>
              </a:ext>
            </a:extLst>
          </p:cNvPr>
          <p:cNvSpPr/>
          <p:nvPr/>
        </p:nvSpPr>
        <p:spPr>
          <a:xfrm flipH="1">
            <a:off x="5768191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D3C53ADE-C1D2-4D23-B4D1-2347C61E8EE8}"/>
              </a:ext>
            </a:extLst>
          </p:cNvPr>
          <p:cNvSpPr/>
          <p:nvPr/>
        </p:nvSpPr>
        <p:spPr>
          <a:xfrm flipH="1">
            <a:off x="5740594" y="47196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E6F50AF1-DAB1-4DF1-859C-EE3DE78CDEE2}"/>
              </a:ext>
            </a:extLst>
          </p:cNvPr>
          <p:cNvSpPr>
            <a:spLocks noChangeAspect="1"/>
          </p:cNvSpPr>
          <p:nvPr/>
        </p:nvSpPr>
        <p:spPr>
          <a:xfrm flipH="1">
            <a:off x="5553765" y="37563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C06F18-9965-49F4-A2F9-A532E397AB2A}"/>
              </a:ext>
            </a:extLst>
          </p:cNvPr>
          <p:cNvGrpSpPr/>
          <p:nvPr/>
        </p:nvGrpSpPr>
        <p:grpSpPr>
          <a:xfrm flipH="1">
            <a:off x="8984974" y="3390900"/>
            <a:ext cx="1672352" cy="876221"/>
            <a:chOff x="8984974" y="3390900"/>
            <a:chExt cx="1672352" cy="87622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3428032-65FF-4DA1-8580-045B2E78EBE8}"/>
                </a:ext>
              </a:extLst>
            </p:cNvPr>
            <p:cNvSpPr txBox="1"/>
            <p:nvPr/>
          </p:nvSpPr>
          <p:spPr>
            <a:xfrm flipH="1">
              <a:off x="8999735" y="4025752"/>
              <a:ext cx="1657591" cy="241369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FA8142-D7F4-4E48-8ACA-3B2B48BDA302}"/>
                </a:ext>
              </a:extLst>
            </p:cNvPr>
            <p:cNvSpPr txBox="1"/>
            <p:nvPr/>
          </p:nvSpPr>
          <p:spPr>
            <a:xfrm flipH="1">
              <a:off x="9556330" y="3446590"/>
              <a:ext cx="551490" cy="468478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BF0CC7E-9F1A-424F-A105-D8D4D3FB3088}"/>
                </a:ext>
              </a:extLst>
            </p:cNvPr>
            <p:cNvGrpSpPr/>
            <p:nvPr/>
          </p:nvGrpSpPr>
          <p:grpSpPr>
            <a:xfrm flipH="1">
              <a:off x="8984974" y="3390900"/>
              <a:ext cx="534724" cy="533693"/>
              <a:chOff x="7167947" y="1624190"/>
              <a:chExt cx="2677920" cy="2672764"/>
            </a:xfrm>
            <a:solidFill>
              <a:schemeClr val="bg1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1671213-3D5C-49D1-A8DC-4812370AEC83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0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632652F-53FB-4ED5-8573-10D0B9DDDCEB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8807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90164C-F75A-473C-8BE3-40E686B0454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780744" y="3676410"/>
            <a:ext cx="1315257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A6BFE4-00CC-4C4E-A882-4A010CA49CE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164882" y="3676410"/>
            <a:ext cx="295609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8A49E5-4C35-46C7-9FCD-2E6169D24FC9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096004" y="3676410"/>
            <a:ext cx="1300602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FAF20A-17C8-4A03-A2AF-E2B4BB5B0020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7036780" y="3676410"/>
            <a:ext cx="297568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504A23B-6463-4864-A7C3-D99AE93EAA52}"/>
              </a:ext>
            </a:extLst>
          </p:cNvPr>
          <p:cNvGrpSpPr/>
          <p:nvPr/>
        </p:nvGrpSpPr>
        <p:grpSpPr>
          <a:xfrm>
            <a:off x="7902786" y="4758084"/>
            <a:ext cx="345975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91CE00-C2BF-4F89-AE2F-4249C2B8038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FDFD24-C79A-47FC-87AE-B3F4FE9AFC1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C42334-0597-4B42-A29D-2315CCE33803}"/>
              </a:ext>
            </a:extLst>
          </p:cNvPr>
          <p:cNvGrpSpPr/>
          <p:nvPr/>
        </p:nvGrpSpPr>
        <p:grpSpPr>
          <a:xfrm>
            <a:off x="829462" y="4758084"/>
            <a:ext cx="3430340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DC5C7A-0276-4205-9F74-57F86C6369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BFB7A9-6EE1-4CC3-832A-748EC3CA36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6C48238-CAA4-4DC9-B41D-67DAC049DB60}"/>
              </a:ext>
            </a:extLst>
          </p:cNvPr>
          <p:cNvSpPr/>
          <p:nvPr/>
        </p:nvSpPr>
        <p:spPr>
          <a:xfrm>
            <a:off x="5183610" y="4209724"/>
            <a:ext cx="1809042" cy="1809042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5DAF22-1C44-40A8-8C51-DE3CB1237AB5}"/>
              </a:ext>
            </a:extLst>
          </p:cNvPr>
          <p:cNvGrpSpPr/>
          <p:nvPr/>
        </p:nvGrpSpPr>
        <p:grpSpPr>
          <a:xfrm>
            <a:off x="5432816" y="4629730"/>
            <a:ext cx="1326371" cy="1001848"/>
            <a:chOff x="4601865" y="1984732"/>
            <a:chExt cx="2232249" cy="1001848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23019457-4D51-4348-8AC7-B4C093AEEBE5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18302" cy="7656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25588155-DB04-4CF5-A2A3-EBEC0AAB42EE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2B32D0E-8907-4414-B311-060BD75AC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36750"/>
              </p:ext>
            </p:extLst>
          </p:nvPr>
        </p:nvGraphicFramePr>
        <p:xfrm>
          <a:off x="940780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CB2DD5A-67FD-4480-AC12-0E9E36805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92445"/>
              </p:ext>
            </p:extLst>
          </p:nvPr>
        </p:nvGraphicFramePr>
        <p:xfrm>
          <a:off x="3556642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strike="no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C30D9D9-2687-4578-8D78-0A3269A7A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13614"/>
              </p:ext>
            </p:extLst>
          </p:nvPr>
        </p:nvGraphicFramePr>
        <p:xfrm>
          <a:off x="6172504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EFCDA3D-A98A-466A-A368-0C0A6CAEE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98403"/>
              </p:ext>
            </p:extLst>
          </p:nvPr>
        </p:nvGraphicFramePr>
        <p:xfrm>
          <a:off x="8788367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09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1">
            <a:extLst>
              <a:ext uri="{FF2B5EF4-FFF2-40B4-BE49-F238E27FC236}">
                <a16:creationId xmlns:a16="http://schemas.microsoft.com/office/drawing/2014/main" id="{356E8F31-4FAC-44A9-9637-A3A4A9FAC570}"/>
              </a:ext>
            </a:extLst>
          </p:cNvPr>
          <p:cNvSpPr/>
          <p:nvPr/>
        </p:nvSpPr>
        <p:spPr>
          <a:xfrm>
            <a:off x="5045168" y="2378168"/>
            <a:ext cx="2101664" cy="21016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82AFE-5E5B-420A-BC9F-792C8552A25E}"/>
              </a:ext>
            </a:extLst>
          </p:cNvPr>
          <p:cNvSpPr txBox="1"/>
          <p:nvPr/>
        </p:nvSpPr>
        <p:spPr>
          <a:xfrm>
            <a:off x="5267908" y="2844225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E15E5-0DF1-4B04-8115-ABD86216E7E7}"/>
              </a:ext>
            </a:extLst>
          </p:cNvPr>
          <p:cNvSpPr txBox="1"/>
          <p:nvPr/>
        </p:nvSpPr>
        <p:spPr>
          <a:xfrm>
            <a:off x="717642" y="341441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FC97D-CBCE-4A8F-9D9A-F9D7C4692F10}"/>
              </a:ext>
            </a:extLst>
          </p:cNvPr>
          <p:cNvSpPr txBox="1"/>
          <p:nvPr/>
        </p:nvSpPr>
        <p:spPr>
          <a:xfrm>
            <a:off x="9306973" y="341441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72B744-7974-44FE-BCD3-DC09F852508F}"/>
              </a:ext>
            </a:extLst>
          </p:cNvPr>
          <p:cNvSpPr txBox="1"/>
          <p:nvPr/>
        </p:nvSpPr>
        <p:spPr>
          <a:xfrm>
            <a:off x="717642" y="543123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4AFF18-8D81-469F-A2B6-D9F8D261CFB9}"/>
              </a:ext>
            </a:extLst>
          </p:cNvPr>
          <p:cNvSpPr txBox="1"/>
          <p:nvPr/>
        </p:nvSpPr>
        <p:spPr>
          <a:xfrm>
            <a:off x="9306973" y="543123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E02AC7C0-485E-4DA8-A729-28290E241CCC}"/>
              </a:ext>
            </a:extLst>
          </p:cNvPr>
          <p:cNvSpPr/>
          <p:nvPr/>
        </p:nvSpPr>
        <p:spPr>
          <a:xfrm>
            <a:off x="10158751" y="4923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8102F77E-C3DC-40B4-8801-AF0392712196}"/>
              </a:ext>
            </a:extLst>
          </p:cNvPr>
          <p:cNvSpPr/>
          <p:nvPr/>
        </p:nvSpPr>
        <p:spPr>
          <a:xfrm>
            <a:off x="1562687" y="291848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E8588CB-E50E-405B-8388-64DA2D3954B3}"/>
              </a:ext>
            </a:extLst>
          </p:cNvPr>
          <p:cNvSpPr/>
          <p:nvPr/>
        </p:nvSpPr>
        <p:spPr>
          <a:xfrm>
            <a:off x="10138191" y="2872462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F091787-48AF-4D69-8971-91B6014A50A6}"/>
              </a:ext>
            </a:extLst>
          </p:cNvPr>
          <p:cNvSpPr/>
          <p:nvPr/>
        </p:nvSpPr>
        <p:spPr>
          <a:xfrm>
            <a:off x="1605656" y="4956543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EDED7C-E275-4D1F-8497-1AF92F5E5699}"/>
              </a:ext>
            </a:extLst>
          </p:cNvPr>
          <p:cNvSpPr txBox="1"/>
          <p:nvPr/>
        </p:nvSpPr>
        <p:spPr>
          <a:xfrm>
            <a:off x="717642" y="13975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5044DB-8C5B-4F59-A508-757FB7022DE9}"/>
              </a:ext>
            </a:extLst>
          </p:cNvPr>
          <p:cNvSpPr txBox="1"/>
          <p:nvPr/>
        </p:nvSpPr>
        <p:spPr>
          <a:xfrm>
            <a:off x="9306973" y="13975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7DD5C14F-CEDD-4A2A-8564-282413C3B525}"/>
              </a:ext>
            </a:extLst>
          </p:cNvPr>
          <p:cNvSpPr/>
          <p:nvPr/>
        </p:nvSpPr>
        <p:spPr>
          <a:xfrm>
            <a:off x="1562687" y="852462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Block Arc 10">
            <a:extLst>
              <a:ext uri="{FF2B5EF4-FFF2-40B4-BE49-F238E27FC236}">
                <a16:creationId xmlns:a16="http://schemas.microsoft.com/office/drawing/2014/main" id="{EE663DD7-0C4E-496E-B5AD-EC8E27AB6B05}"/>
              </a:ext>
            </a:extLst>
          </p:cNvPr>
          <p:cNvSpPr/>
          <p:nvPr/>
        </p:nvSpPr>
        <p:spPr>
          <a:xfrm>
            <a:off x="10091365" y="869880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CC0BC-2BB9-4046-A412-7D16701404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448158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84ADEF75-CFD7-421C-8C42-531F7E77812B}"/>
              </a:ext>
            </a:extLst>
          </p:cNvPr>
          <p:cNvCxnSpPr>
            <a:cxnSpLocks/>
          </p:cNvCxnSpPr>
          <p:nvPr/>
        </p:nvCxnSpPr>
        <p:spPr>
          <a:xfrm>
            <a:off x="6891335" y="1956334"/>
            <a:ext cx="2806976" cy="1097280"/>
          </a:xfrm>
          <a:prstGeom prst="bentConnector3">
            <a:avLst>
              <a:gd name="adj1" fmla="val 100117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29EBE50-973F-4C8C-98C7-3096E94B3A58}"/>
              </a:ext>
            </a:extLst>
          </p:cNvPr>
          <p:cNvGrpSpPr/>
          <p:nvPr/>
        </p:nvGrpSpPr>
        <p:grpSpPr>
          <a:xfrm>
            <a:off x="1049711" y="3440501"/>
            <a:ext cx="2370808" cy="1911420"/>
            <a:chOff x="660477" y="2504985"/>
            <a:chExt cx="3339819" cy="2692669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6F7C2B77-0E7D-4588-9B3B-EA9BC4C0A8E9}"/>
                </a:ext>
              </a:extLst>
            </p:cNvPr>
            <p:cNvGrpSpPr/>
            <p:nvPr/>
          </p:nvGrpSpPr>
          <p:grpSpPr>
            <a:xfrm>
              <a:off x="660477" y="3350426"/>
              <a:ext cx="3327919" cy="1828467"/>
              <a:chOff x="-548507" y="477868"/>
              <a:chExt cx="11570449" cy="6357177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278FCC7-C839-459A-9341-4B8BF8F53300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92ED6CF-3C33-48BC-A3EE-64A041591B44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39E8BF1-789B-4341-BC6A-581169E7A7BF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A63BA53-B188-4F49-820F-6879A78441B8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6529E53-D3BC-42A7-B1DB-01D2EA10BADB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39606639-5BC0-44BF-A483-3AEC6A1833E4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129" name="Rectangle: Rounded Corners 128">
                  <a:extLst>
                    <a:ext uri="{FF2B5EF4-FFF2-40B4-BE49-F238E27FC236}">
                      <a16:creationId xmlns:a16="http://schemas.microsoft.com/office/drawing/2014/main" id="{19A58FD9-514E-446B-B429-4ED25A0F56FE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: Rounded Corners 129">
                  <a:extLst>
                    <a:ext uri="{FF2B5EF4-FFF2-40B4-BE49-F238E27FC236}">
                      <a16:creationId xmlns:a16="http://schemas.microsoft.com/office/drawing/2014/main" id="{1E800A67-D06A-4699-B867-92E770C369B6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13EB67FA-BC0B-4DF4-9548-826043C5BFA7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127" name="Rectangle: Rounded Corners 126">
                  <a:extLst>
                    <a:ext uri="{FF2B5EF4-FFF2-40B4-BE49-F238E27FC236}">
                      <a16:creationId xmlns:a16="http://schemas.microsoft.com/office/drawing/2014/main" id="{F64F830E-6D23-4B83-8C0F-173C8F775A79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13296C52-B9C9-4E97-887F-DD6CF7B26846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52C53B5-34AB-422D-93B9-93DDB030F453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BF54CBB-F07D-4616-860F-CED0CA47C3B2}"/>
                </a:ext>
              </a:extLst>
            </p:cNvPr>
            <p:cNvGrpSpPr/>
            <p:nvPr/>
          </p:nvGrpSpPr>
          <p:grpSpPr>
            <a:xfrm>
              <a:off x="3207619" y="3718182"/>
              <a:ext cx="792677" cy="1479472"/>
              <a:chOff x="3501573" y="3178068"/>
              <a:chExt cx="1340594" cy="2737840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0EFFA01-DC98-440F-9F90-E1E8A1C89DDB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79040FB-7BEC-4266-987E-18F84B35191D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4ECCB6D-510A-4616-9E76-B466B5E07D25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8053A5F-E1C8-4669-B002-2718B9B6B18E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561360B-EF9F-4BB3-9820-558E1807FAF0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972614D-E8B5-4408-9A2A-0F62665A7776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C9AFD63-C2BA-4657-BE60-198D3843C0F3}"/>
                  </a:ext>
                </a:extLst>
              </p:cNvPr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4BD39005-BB51-4F3D-9076-ECD4F7EE8D4D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6B8D6B8E-3B4A-4528-B41A-5E5813B4E245}"/>
                    </a:ext>
                  </a:extLst>
                </p:cNvPr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8A6DA77-FF14-4A88-BB01-EB6EA2F22E27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D88CC59F-5798-4727-92AB-02CBDE6CF578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9A717EEE-6792-46F9-8981-9B0F7FD23A9A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1B80C0F-0841-448E-AE47-2AB6B628D4BF}"/>
                </a:ext>
              </a:extLst>
            </p:cNvPr>
            <p:cNvSpPr/>
            <p:nvPr/>
          </p:nvSpPr>
          <p:spPr>
            <a:xfrm>
              <a:off x="1848621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9A9BB1E-D35C-498A-8086-A66DB1108BBF}"/>
              </a:ext>
            </a:extLst>
          </p:cNvPr>
          <p:cNvGrpSpPr/>
          <p:nvPr/>
        </p:nvGrpSpPr>
        <p:grpSpPr>
          <a:xfrm>
            <a:off x="5262769" y="3429000"/>
            <a:ext cx="1694716" cy="1855152"/>
            <a:chOff x="5067525" y="2504985"/>
            <a:chExt cx="2387389" cy="261340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DA9C71A-6472-4E51-B070-F0B3EB38E92B}"/>
                </a:ext>
              </a:extLst>
            </p:cNvPr>
            <p:cNvGrpSpPr/>
            <p:nvPr/>
          </p:nvGrpSpPr>
          <p:grpSpPr>
            <a:xfrm>
              <a:off x="5067525" y="3177766"/>
              <a:ext cx="2387389" cy="1940619"/>
              <a:chOff x="2939995" y="933055"/>
              <a:chExt cx="3043588" cy="2474019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8744DE72-4EEC-4344-9315-8DE621C5D49F}"/>
                  </a:ext>
                </a:extLst>
              </p:cNvPr>
              <p:cNvGrpSpPr/>
              <p:nvPr/>
            </p:nvGrpSpPr>
            <p:grpSpPr>
              <a:xfrm rot="3017773">
                <a:off x="5584718" y="1817122"/>
                <a:ext cx="469873" cy="327856"/>
                <a:chOff x="5405974" y="1533288"/>
                <a:chExt cx="608646" cy="424685"/>
              </a:xfrm>
            </p:grpSpPr>
            <p:sp>
              <p:nvSpPr>
                <p:cNvPr id="81" name="Trapezoid 80">
                  <a:extLst>
                    <a:ext uri="{FF2B5EF4-FFF2-40B4-BE49-F238E27FC236}">
                      <a16:creationId xmlns:a16="http://schemas.microsoft.com/office/drawing/2014/main" id="{4266C3BE-46AC-40DD-AF8F-EDBCA7D5C490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rapezoid 81">
                  <a:extLst>
                    <a:ext uri="{FF2B5EF4-FFF2-40B4-BE49-F238E27FC236}">
                      <a16:creationId xmlns:a16="http://schemas.microsoft.com/office/drawing/2014/main" id="{08C8313C-A4F6-4ACB-B6D9-8B8E9442417E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82">
                  <a:extLst>
                    <a:ext uri="{FF2B5EF4-FFF2-40B4-BE49-F238E27FC236}">
                      <a16:creationId xmlns:a16="http://schemas.microsoft.com/office/drawing/2014/main" id="{2632C89A-65A1-4DE6-87C1-B6948BF65CAA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rapezoid 83">
                  <a:extLst>
                    <a:ext uri="{FF2B5EF4-FFF2-40B4-BE49-F238E27FC236}">
                      <a16:creationId xmlns:a16="http://schemas.microsoft.com/office/drawing/2014/main" id="{8A1171F0-2439-4CA4-8FF7-CFFECC0C62B3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rapezoid 84">
                  <a:extLst>
                    <a:ext uri="{FF2B5EF4-FFF2-40B4-BE49-F238E27FC236}">
                      <a16:creationId xmlns:a16="http://schemas.microsoft.com/office/drawing/2014/main" id="{E0B3B450-0441-47AD-89B6-1553C94E6ABA}"/>
                    </a:ext>
                  </a:extLst>
                </p:cNvPr>
                <p:cNvSpPr/>
                <p:nvPr/>
              </p:nvSpPr>
              <p:spPr>
                <a:xfrm rot="8867088" flipH="1">
                  <a:off x="5921123" y="1778027"/>
                  <a:ext cx="93497" cy="17994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8F8CB4C-E707-45F7-9707-3F2E675A3A48}"/>
                  </a:ext>
                </a:extLst>
              </p:cNvPr>
              <p:cNvGrpSpPr/>
              <p:nvPr/>
            </p:nvGrpSpPr>
            <p:grpSpPr>
              <a:xfrm rot="18490567" flipH="1">
                <a:off x="5363387" y="1800598"/>
                <a:ext cx="471722" cy="328072"/>
                <a:chOff x="5405974" y="1533288"/>
                <a:chExt cx="611040" cy="424965"/>
              </a:xfrm>
            </p:grpSpPr>
            <p:sp>
              <p:nvSpPr>
                <p:cNvPr id="87" name="Trapezoid 86">
                  <a:extLst>
                    <a:ext uri="{FF2B5EF4-FFF2-40B4-BE49-F238E27FC236}">
                      <a16:creationId xmlns:a16="http://schemas.microsoft.com/office/drawing/2014/main" id="{7E5C0AB2-4D5D-468C-9540-1FA9497C77B0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Trapezoid 87">
                  <a:extLst>
                    <a:ext uri="{FF2B5EF4-FFF2-40B4-BE49-F238E27FC236}">
                      <a16:creationId xmlns:a16="http://schemas.microsoft.com/office/drawing/2014/main" id="{D331EEAD-B8B1-40C5-BA6F-B6124BD4DFB4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rapezoid 88">
                  <a:extLst>
                    <a:ext uri="{FF2B5EF4-FFF2-40B4-BE49-F238E27FC236}">
                      <a16:creationId xmlns:a16="http://schemas.microsoft.com/office/drawing/2014/main" id="{31570B5F-677B-4CE0-B52F-B59A6A92D015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rapezoid 89">
                  <a:extLst>
                    <a:ext uri="{FF2B5EF4-FFF2-40B4-BE49-F238E27FC236}">
                      <a16:creationId xmlns:a16="http://schemas.microsoft.com/office/drawing/2014/main" id="{44F43DF8-3B92-4724-B160-578E322ACEB2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rapezoid 90">
                  <a:extLst>
                    <a:ext uri="{FF2B5EF4-FFF2-40B4-BE49-F238E27FC236}">
                      <a16:creationId xmlns:a16="http://schemas.microsoft.com/office/drawing/2014/main" id="{CC7FB4BA-3755-4B51-B471-621413B3DACA}"/>
                    </a:ext>
                  </a:extLst>
                </p:cNvPr>
                <p:cNvSpPr/>
                <p:nvPr/>
              </p:nvSpPr>
              <p:spPr>
                <a:xfrm rot="8867088" flipH="1">
                  <a:off x="5923517" y="1775373"/>
                  <a:ext cx="93497" cy="182880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EAC0A07-C315-4DB7-9412-819A4D30E58D}"/>
                  </a:ext>
                </a:extLst>
              </p:cNvPr>
              <p:cNvGrpSpPr/>
              <p:nvPr/>
            </p:nvGrpSpPr>
            <p:grpSpPr>
              <a:xfrm>
                <a:off x="2939995" y="933055"/>
                <a:ext cx="2881564" cy="2474019"/>
                <a:chOff x="2939995" y="732089"/>
                <a:chExt cx="2881564" cy="2474019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4C04C530-768E-4597-96E0-EDC8BB086E37}"/>
                    </a:ext>
                  </a:extLst>
                </p:cNvPr>
                <p:cNvGrpSpPr/>
                <p:nvPr/>
              </p:nvGrpSpPr>
              <p:grpSpPr>
                <a:xfrm rot="7898637">
                  <a:off x="5214392" y="799382"/>
                  <a:ext cx="344525" cy="861967"/>
                  <a:chOff x="4130248" y="650162"/>
                  <a:chExt cx="502279" cy="1664988"/>
                </a:xfrm>
                <a:solidFill>
                  <a:schemeClr val="accent2"/>
                </a:solidFill>
              </p:grpSpPr>
              <p:sp>
                <p:nvSpPr>
                  <p:cNvPr id="115" name="Trapezoid 114">
                    <a:extLst>
                      <a:ext uri="{FF2B5EF4-FFF2-40B4-BE49-F238E27FC236}">
                        <a16:creationId xmlns:a16="http://schemas.microsoft.com/office/drawing/2014/main" id="{B013FC85-089B-4BE6-B4A2-DEA90580CC2D}"/>
                      </a:ext>
                    </a:extLst>
                  </p:cNvPr>
                  <p:cNvSpPr/>
                  <p:nvPr/>
                </p:nvSpPr>
                <p:spPr>
                  <a:xfrm>
                    <a:off x="4130248" y="650162"/>
                    <a:ext cx="502273" cy="1664988"/>
                  </a:xfrm>
                  <a:prstGeom prst="trapezoid">
                    <a:avLst>
                      <a:gd name="adj" fmla="val 9168"/>
                    </a:avLst>
                  </a:prstGeom>
                  <a:grp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" name="Trapezoid 94">
                    <a:extLst>
                      <a:ext uri="{FF2B5EF4-FFF2-40B4-BE49-F238E27FC236}">
                        <a16:creationId xmlns:a16="http://schemas.microsoft.com/office/drawing/2014/main" id="{35BDE93E-0C6F-4ECF-A48F-3C4AC3625AF8}"/>
                      </a:ext>
                    </a:extLst>
                  </p:cNvPr>
                  <p:cNvSpPr/>
                  <p:nvPr/>
                </p:nvSpPr>
                <p:spPr>
                  <a:xfrm>
                    <a:off x="4449648" y="650162"/>
                    <a:ext cx="182879" cy="1664988"/>
                  </a:xfrm>
                  <a:custGeom>
                    <a:avLst/>
                    <a:gdLst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82880 w 182880"/>
                      <a:gd name="connsiteY2" fmla="*/ 0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0540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68965 w 182880"/>
                      <a:gd name="connsiteY2" fmla="*/ 6157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3619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664988">
                        <a:moveTo>
                          <a:pt x="0" y="1664988"/>
                        </a:moveTo>
                        <a:lnTo>
                          <a:pt x="0" y="0"/>
                        </a:lnTo>
                        <a:lnTo>
                          <a:pt x="133619" y="3079"/>
                        </a:lnTo>
                        <a:lnTo>
                          <a:pt x="182880" y="1664988"/>
                        </a:lnTo>
                        <a:lnTo>
                          <a:pt x="0" y="1664988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AB4ED4E-C6FD-4C37-809A-4D3A1CFE1175}"/>
                    </a:ext>
                  </a:extLst>
                </p:cNvPr>
                <p:cNvGrpSpPr/>
                <p:nvPr/>
              </p:nvGrpSpPr>
              <p:grpSpPr>
                <a:xfrm rot="15664019">
                  <a:off x="4239241" y="545571"/>
                  <a:ext cx="414152" cy="1446605"/>
                  <a:chOff x="391499" y="630207"/>
                  <a:chExt cx="531849" cy="1593194"/>
                </a:xfrm>
              </p:grpSpPr>
              <p:sp>
                <p:nvSpPr>
                  <p:cNvPr id="113" name="Rectangle: Rounded Corners 112">
                    <a:extLst>
                      <a:ext uri="{FF2B5EF4-FFF2-40B4-BE49-F238E27FC236}">
                        <a16:creationId xmlns:a16="http://schemas.microsoft.com/office/drawing/2014/main" id="{93982B13-B25C-4CF7-BB6C-55EC11DF791B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4" y="630207"/>
                    <a:ext cx="522894" cy="153914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" name="Rectangle: Rounded Corners 113">
                    <a:extLst>
                      <a:ext uri="{FF2B5EF4-FFF2-40B4-BE49-F238E27FC236}">
                        <a16:creationId xmlns:a16="http://schemas.microsoft.com/office/drawing/2014/main" id="{9F45BE49-A765-4F67-BA61-9373D131C19D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8" cy="1539139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41A1C2EC-6D43-41DC-9C03-0DE12B0019C7}"/>
                    </a:ext>
                  </a:extLst>
                </p:cNvPr>
                <p:cNvGrpSpPr/>
                <p:nvPr/>
              </p:nvGrpSpPr>
              <p:grpSpPr>
                <a:xfrm rot="1062574">
                  <a:off x="4839586" y="732089"/>
                  <a:ext cx="437403" cy="437403"/>
                  <a:chOff x="121429" y="411151"/>
                  <a:chExt cx="607375" cy="607375"/>
                </a:xfrm>
              </p:grpSpPr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A5FB5F57-BC16-421C-A9E8-EC2699E35D9D}"/>
                      </a:ext>
                    </a:extLst>
                  </p:cNvPr>
                  <p:cNvSpPr/>
                  <p:nvPr/>
                </p:nvSpPr>
                <p:spPr>
                  <a:xfrm>
                    <a:off x="121429" y="411151"/>
                    <a:ext cx="607375" cy="6073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57026207-A2A9-4138-B23F-EF539AA90F04}"/>
                      </a:ext>
                    </a:extLst>
                  </p:cNvPr>
                  <p:cNvSpPr/>
                  <p:nvPr/>
                </p:nvSpPr>
                <p:spPr>
                  <a:xfrm>
                    <a:off x="186933" y="476655"/>
                    <a:ext cx="476367" cy="476367"/>
                  </a:xfrm>
                  <a:custGeom>
                    <a:avLst/>
                    <a:gdLst>
                      <a:gd name="connsiteX0" fmla="*/ 977265 w 1950394"/>
                      <a:gd name="connsiteY0" fmla="*/ 1954006 h 1950394"/>
                      <a:gd name="connsiteX1" fmla="*/ 4 w 1950394"/>
                      <a:gd name="connsiteY1" fmla="*/ 977261 h 1950394"/>
                      <a:gd name="connsiteX2" fmla="*/ 976749 w 1950394"/>
                      <a:gd name="connsiteY2" fmla="*/ 0 h 1950394"/>
                      <a:gd name="connsiteX3" fmla="*/ 1953494 w 1950394"/>
                      <a:gd name="connsiteY3" fmla="*/ 976229 h 1950394"/>
                      <a:gd name="connsiteX4" fmla="*/ 977265 w 1950394"/>
                      <a:gd name="connsiteY4" fmla="*/ 1954006 h 1950394"/>
                      <a:gd name="connsiteX5" fmla="*/ 1198104 w 1950394"/>
                      <a:gd name="connsiteY5" fmla="*/ 1613977 h 1950394"/>
                      <a:gd name="connsiteX6" fmla="*/ 1221839 w 1950394"/>
                      <a:gd name="connsiteY6" fmla="*/ 1574763 h 1950394"/>
                      <a:gd name="connsiteX7" fmla="*/ 1240930 w 1950394"/>
                      <a:gd name="connsiteY7" fmla="*/ 1566507 h 1950394"/>
                      <a:gd name="connsiteX8" fmla="*/ 1257957 w 1950394"/>
                      <a:gd name="connsiteY8" fmla="*/ 1569603 h 1950394"/>
                      <a:gd name="connsiteX9" fmla="*/ 1298203 w 1950394"/>
                      <a:gd name="connsiteY9" fmla="*/ 1624297 h 1950394"/>
                      <a:gd name="connsiteX10" fmla="*/ 1311619 w 1950394"/>
                      <a:gd name="connsiteY10" fmla="*/ 1629456 h 1950394"/>
                      <a:gd name="connsiteX11" fmla="*/ 1375084 w 1950394"/>
                      <a:gd name="connsiteY11" fmla="*/ 1592822 h 1950394"/>
                      <a:gd name="connsiteX12" fmla="*/ 1377148 w 1950394"/>
                      <a:gd name="connsiteY12" fmla="*/ 1578891 h 1950394"/>
                      <a:gd name="connsiteX13" fmla="*/ 1349285 w 1950394"/>
                      <a:gd name="connsiteY13" fmla="*/ 1515426 h 1950394"/>
                      <a:gd name="connsiteX14" fmla="*/ 1353413 w 1950394"/>
                      <a:gd name="connsiteY14" fmla="*/ 1502010 h 1950394"/>
                      <a:gd name="connsiteX15" fmla="*/ 1385919 w 1950394"/>
                      <a:gd name="connsiteY15" fmla="*/ 1476727 h 1950394"/>
                      <a:gd name="connsiteX16" fmla="*/ 1400883 w 1950394"/>
                      <a:gd name="connsiteY16" fmla="*/ 1476727 h 1950394"/>
                      <a:gd name="connsiteX17" fmla="*/ 1452996 w 1950394"/>
                      <a:gd name="connsiteY17" fmla="*/ 1518005 h 1950394"/>
                      <a:gd name="connsiteX18" fmla="*/ 1470024 w 1950394"/>
                      <a:gd name="connsiteY18" fmla="*/ 1519553 h 1950394"/>
                      <a:gd name="connsiteX19" fmla="*/ 1519041 w 1950394"/>
                      <a:gd name="connsiteY19" fmla="*/ 1470535 h 1950394"/>
                      <a:gd name="connsiteX20" fmla="*/ 1518010 w 1950394"/>
                      <a:gd name="connsiteY20" fmla="*/ 1453508 h 1950394"/>
                      <a:gd name="connsiteX21" fmla="*/ 1475699 w 1950394"/>
                      <a:gd name="connsiteY21" fmla="*/ 1400363 h 1950394"/>
                      <a:gd name="connsiteX22" fmla="*/ 1476215 w 1950394"/>
                      <a:gd name="connsiteY22" fmla="*/ 1386431 h 1950394"/>
                      <a:gd name="connsiteX23" fmla="*/ 1501498 w 1950394"/>
                      <a:gd name="connsiteY23" fmla="*/ 1353925 h 1950394"/>
                      <a:gd name="connsiteX24" fmla="*/ 1515946 w 1950394"/>
                      <a:gd name="connsiteY24" fmla="*/ 1349797 h 1950394"/>
                      <a:gd name="connsiteX25" fmla="*/ 1579411 w 1950394"/>
                      <a:gd name="connsiteY25" fmla="*/ 1377660 h 1950394"/>
                      <a:gd name="connsiteX26" fmla="*/ 1592310 w 1950394"/>
                      <a:gd name="connsiteY26" fmla="*/ 1375596 h 1950394"/>
                      <a:gd name="connsiteX27" fmla="*/ 1628945 w 1950394"/>
                      <a:gd name="connsiteY27" fmla="*/ 1312130 h 1950394"/>
                      <a:gd name="connsiteX28" fmla="*/ 1623785 w 1950394"/>
                      <a:gd name="connsiteY28" fmla="*/ 1298199 h 1950394"/>
                      <a:gd name="connsiteX29" fmla="*/ 1577863 w 1950394"/>
                      <a:gd name="connsiteY29" fmla="*/ 1265692 h 1950394"/>
                      <a:gd name="connsiteX30" fmla="*/ 1571155 w 1950394"/>
                      <a:gd name="connsiteY30" fmla="*/ 1230090 h 1950394"/>
                      <a:gd name="connsiteX31" fmla="*/ 1579927 w 1950394"/>
                      <a:gd name="connsiteY31" fmla="*/ 1208419 h 1950394"/>
                      <a:gd name="connsiteX32" fmla="*/ 1596438 w 1950394"/>
                      <a:gd name="connsiteY32" fmla="*/ 1197583 h 1950394"/>
                      <a:gd name="connsiteX33" fmla="*/ 1660935 w 1950394"/>
                      <a:gd name="connsiteY33" fmla="*/ 1207387 h 1950394"/>
                      <a:gd name="connsiteX34" fmla="*/ 1675383 w 1950394"/>
                      <a:gd name="connsiteY34" fmla="*/ 1201195 h 1950394"/>
                      <a:gd name="connsiteX35" fmla="*/ 1693442 w 1950394"/>
                      <a:gd name="connsiteY35" fmla="*/ 1132570 h 1950394"/>
                      <a:gd name="connsiteX36" fmla="*/ 1684154 w 1950394"/>
                      <a:gd name="connsiteY36" fmla="*/ 1119155 h 1950394"/>
                      <a:gd name="connsiteX37" fmla="*/ 1621205 w 1950394"/>
                      <a:gd name="connsiteY37" fmla="*/ 1093872 h 1950394"/>
                      <a:gd name="connsiteX38" fmla="*/ 1614497 w 1950394"/>
                      <a:gd name="connsiteY38" fmla="*/ 1083037 h 1950394"/>
                      <a:gd name="connsiteX39" fmla="*/ 1620173 w 1950394"/>
                      <a:gd name="connsiteY39" fmla="*/ 1042274 h 1950394"/>
                      <a:gd name="connsiteX40" fmla="*/ 1632557 w 1950394"/>
                      <a:gd name="connsiteY40" fmla="*/ 1029891 h 1950394"/>
                      <a:gd name="connsiteX41" fmla="*/ 1696022 w 1950394"/>
                      <a:gd name="connsiteY41" fmla="*/ 1022667 h 1950394"/>
                      <a:gd name="connsiteX42" fmla="*/ 1709437 w 1950394"/>
                      <a:gd name="connsiteY42" fmla="*/ 1010800 h 1950394"/>
                      <a:gd name="connsiteX43" fmla="*/ 1709437 w 1950394"/>
                      <a:gd name="connsiteY43" fmla="*/ 943723 h 1950394"/>
                      <a:gd name="connsiteX44" fmla="*/ 1694990 w 1950394"/>
                      <a:gd name="connsiteY44" fmla="*/ 931339 h 1950394"/>
                      <a:gd name="connsiteX45" fmla="*/ 1650616 w 1950394"/>
                      <a:gd name="connsiteY45" fmla="*/ 928243 h 1950394"/>
                      <a:gd name="connsiteX46" fmla="*/ 1618109 w 1950394"/>
                      <a:gd name="connsiteY46" fmla="*/ 892125 h 1950394"/>
                      <a:gd name="connsiteX47" fmla="*/ 1615013 w 1950394"/>
                      <a:gd name="connsiteY47" fmla="*/ 874582 h 1950394"/>
                      <a:gd name="connsiteX48" fmla="*/ 1622753 w 1950394"/>
                      <a:gd name="connsiteY48" fmla="*/ 859102 h 1950394"/>
                      <a:gd name="connsiteX49" fmla="*/ 1684670 w 1950394"/>
                      <a:gd name="connsiteY49" fmla="*/ 834851 h 1950394"/>
                      <a:gd name="connsiteX50" fmla="*/ 1693442 w 1950394"/>
                      <a:gd name="connsiteY50" fmla="*/ 821952 h 1950394"/>
                      <a:gd name="connsiteX51" fmla="*/ 1674867 w 1950394"/>
                      <a:gd name="connsiteY51" fmla="*/ 753327 h 1950394"/>
                      <a:gd name="connsiteX52" fmla="*/ 1659903 w 1950394"/>
                      <a:gd name="connsiteY52" fmla="*/ 746619 h 1950394"/>
                      <a:gd name="connsiteX53" fmla="*/ 1594374 w 1950394"/>
                      <a:gd name="connsiteY53" fmla="*/ 756423 h 1950394"/>
                      <a:gd name="connsiteX54" fmla="*/ 1580443 w 1950394"/>
                      <a:gd name="connsiteY54" fmla="*/ 747651 h 1950394"/>
                      <a:gd name="connsiteX55" fmla="*/ 1565995 w 1950394"/>
                      <a:gd name="connsiteY55" fmla="*/ 713081 h 1950394"/>
                      <a:gd name="connsiteX56" fmla="*/ 1570123 w 1950394"/>
                      <a:gd name="connsiteY56" fmla="*/ 696054 h 1950394"/>
                      <a:gd name="connsiteX57" fmla="*/ 1623269 w 1950394"/>
                      <a:gd name="connsiteY57" fmla="*/ 656323 h 1950394"/>
                      <a:gd name="connsiteX58" fmla="*/ 1628429 w 1950394"/>
                      <a:gd name="connsiteY58" fmla="*/ 641876 h 1950394"/>
                      <a:gd name="connsiteX59" fmla="*/ 1592310 w 1950394"/>
                      <a:gd name="connsiteY59" fmla="*/ 579443 h 1950394"/>
                      <a:gd name="connsiteX60" fmla="*/ 1578379 w 1950394"/>
                      <a:gd name="connsiteY60" fmla="*/ 576863 h 1950394"/>
                      <a:gd name="connsiteX61" fmla="*/ 1532457 w 1950394"/>
                      <a:gd name="connsiteY61" fmla="*/ 599050 h 1950394"/>
                      <a:gd name="connsiteX62" fmla="*/ 1490147 w 1950394"/>
                      <a:gd name="connsiteY62" fmla="*/ 585118 h 1950394"/>
                      <a:gd name="connsiteX63" fmla="*/ 1477247 w 1950394"/>
                      <a:gd name="connsiteY63" fmla="*/ 569123 h 1950394"/>
                      <a:gd name="connsiteX64" fmla="*/ 1476731 w 1950394"/>
                      <a:gd name="connsiteY64" fmla="*/ 552096 h 1950394"/>
                      <a:gd name="connsiteX65" fmla="*/ 1518525 w 1950394"/>
                      <a:gd name="connsiteY65" fmla="*/ 499982 h 1950394"/>
                      <a:gd name="connsiteX66" fmla="*/ 1519557 w 1950394"/>
                      <a:gd name="connsiteY66" fmla="*/ 483987 h 1950394"/>
                      <a:gd name="connsiteX67" fmla="*/ 1470540 w 1950394"/>
                      <a:gd name="connsiteY67" fmla="*/ 434453 h 1950394"/>
                      <a:gd name="connsiteX68" fmla="*/ 1452480 w 1950394"/>
                      <a:gd name="connsiteY68" fmla="*/ 436001 h 1950394"/>
                      <a:gd name="connsiteX69" fmla="*/ 1418942 w 1950394"/>
                      <a:gd name="connsiteY69" fmla="*/ 465412 h 1950394"/>
                      <a:gd name="connsiteX70" fmla="*/ 1369408 w 1950394"/>
                      <a:gd name="connsiteY70" fmla="*/ 463348 h 1950394"/>
                      <a:gd name="connsiteX71" fmla="*/ 1354961 w 1950394"/>
                      <a:gd name="connsiteY71" fmla="*/ 452512 h 1950394"/>
                      <a:gd name="connsiteX72" fmla="*/ 1349801 w 1950394"/>
                      <a:gd name="connsiteY72" fmla="*/ 436001 h 1950394"/>
                      <a:gd name="connsiteX73" fmla="*/ 1377148 w 1950394"/>
                      <a:gd name="connsiteY73" fmla="*/ 374084 h 1950394"/>
                      <a:gd name="connsiteX74" fmla="*/ 1374052 w 1950394"/>
                      <a:gd name="connsiteY74" fmla="*/ 360152 h 1950394"/>
                      <a:gd name="connsiteX75" fmla="*/ 1312651 w 1950394"/>
                      <a:gd name="connsiteY75" fmla="*/ 324550 h 1950394"/>
                      <a:gd name="connsiteX76" fmla="*/ 1296655 w 1950394"/>
                      <a:gd name="connsiteY76" fmla="*/ 329193 h 1950394"/>
                      <a:gd name="connsiteX77" fmla="*/ 1256925 w 1950394"/>
                      <a:gd name="connsiteY77" fmla="*/ 382855 h 1950394"/>
                      <a:gd name="connsiteX78" fmla="*/ 1238866 w 1950394"/>
                      <a:gd name="connsiteY78" fmla="*/ 386467 h 1950394"/>
                      <a:gd name="connsiteX79" fmla="*/ 1206875 w 1950394"/>
                      <a:gd name="connsiteY79" fmla="*/ 373052 h 1950394"/>
                      <a:gd name="connsiteX80" fmla="*/ 1196556 w 1950394"/>
                      <a:gd name="connsiteY80" fmla="*/ 357572 h 1950394"/>
                      <a:gd name="connsiteX81" fmla="*/ 1206359 w 1950394"/>
                      <a:gd name="connsiteY81" fmla="*/ 293075 h 1950394"/>
                      <a:gd name="connsiteX82" fmla="*/ 1199652 w 1950394"/>
                      <a:gd name="connsiteY82" fmla="*/ 278112 h 1950394"/>
                      <a:gd name="connsiteX83" fmla="*/ 1131027 w 1950394"/>
                      <a:gd name="connsiteY83" fmla="*/ 259537 h 1950394"/>
                      <a:gd name="connsiteX84" fmla="*/ 1118127 w 1950394"/>
                      <a:gd name="connsiteY84" fmla="*/ 268308 h 1950394"/>
                      <a:gd name="connsiteX85" fmla="*/ 1093360 w 1950394"/>
                      <a:gd name="connsiteY85" fmla="*/ 331258 h 1950394"/>
                      <a:gd name="connsiteX86" fmla="*/ 1079945 w 1950394"/>
                      <a:gd name="connsiteY86" fmla="*/ 338481 h 1950394"/>
                      <a:gd name="connsiteX87" fmla="*/ 1042794 w 1950394"/>
                      <a:gd name="connsiteY87" fmla="*/ 333837 h 1950394"/>
                      <a:gd name="connsiteX88" fmla="*/ 1028347 w 1950394"/>
                      <a:gd name="connsiteY88" fmla="*/ 320422 h 1950394"/>
                      <a:gd name="connsiteX89" fmla="*/ 1021123 w 1950394"/>
                      <a:gd name="connsiteY89" fmla="*/ 257989 h 1950394"/>
                      <a:gd name="connsiteX90" fmla="*/ 1008740 w 1950394"/>
                      <a:gd name="connsiteY90" fmla="*/ 243541 h 1950394"/>
                      <a:gd name="connsiteX91" fmla="*/ 941663 w 1950394"/>
                      <a:gd name="connsiteY91" fmla="*/ 243541 h 1950394"/>
                      <a:gd name="connsiteX92" fmla="*/ 929795 w 1950394"/>
                      <a:gd name="connsiteY92" fmla="*/ 256957 h 1950394"/>
                      <a:gd name="connsiteX93" fmla="*/ 922572 w 1950394"/>
                      <a:gd name="connsiteY93" fmla="*/ 320422 h 1950394"/>
                      <a:gd name="connsiteX94" fmla="*/ 909156 w 1950394"/>
                      <a:gd name="connsiteY94" fmla="*/ 333321 h 1950394"/>
                      <a:gd name="connsiteX95" fmla="*/ 872006 w 1950394"/>
                      <a:gd name="connsiteY95" fmla="*/ 337965 h 1950394"/>
                      <a:gd name="connsiteX96" fmla="*/ 857559 w 1950394"/>
                      <a:gd name="connsiteY96" fmla="*/ 330226 h 1950394"/>
                      <a:gd name="connsiteX97" fmla="*/ 833308 w 1950394"/>
                      <a:gd name="connsiteY97" fmla="*/ 268308 h 1950394"/>
                      <a:gd name="connsiteX98" fmla="*/ 819892 w 1950394"/>
                      <a:gd name="connsiteY98" fmla="*/ 259021 h 1950394"/>
                      <a:gd name="connsiteX99" fmla="*/ 753847 w 1950394"/>
                      <a:gd name="connsiteY99" fmla="*/ 276564 h 1950394"/>
                      <a:gd name="connsiteX100" fmla="*/ 745591 w 1950394"/>
                      <a:gd name="connsiteY100" fmla="*/ 293075 h 1950394"/>
                      <a:gd name="connsiteX101" fmla="*/ 754879 w 1950394"/>
                      <a:gd name="connsiteY101" fmla="*/ 339513 h 1950394"/>
                      <a:gd name="connsiteX102" fmla="*/ 728564 w 1950394"/>
                      <a:gd name="connsiteY102" fmla="*/ 378728 h 1950394"/>
                      <a:gd name="connsiteX103" fmla="*/ 712053 w 1950394"/>
                      <a:gd name="connsiteY103" fmla="*/ 385951 h 1950394"/>
                      <a:gd name="connsiteX104" fmla="*/ 695026 w 1950394"/>
                      <a:gd name="connsiteY104" fmla="*/ 382855 h 1950394"/>
                      <a:gd name="connsiteX105" fmla="*/ 654779 w 1950394"/>
                      <a:gd name="connsiteY105" fmla="*/ 328161 h 1950394"/>
                      <a:gd name="connsiteX106" fmla="*/ 641364 w 1950394"/>
                      <a:gd name="connsiteY106" fmla="*/ 323002 h 1950394"/>
                      <a:gd name="connsiteX107" fmla="*/ 577899 w 1950394"/>
                      <a:gd name="connsiteY107" fmla="*/ 359636 h 1950394"/>
                      <a:gd name="connsiteX108" fmla="*/ 574803 w 1950394"/>
                      <a:gd name="connsiteY108" fmla="*/ 372536 h 1950394"/>
                      <a:gd name="connsiteX109" fmla="*/ 602666 w 1950394"/>
                      <a:gd name="connsiteY109" fmla="*/ 435485 h 1950394"/>
                      <a:gd name="connsiteX110" fmla="*/ 598022 w 1950394"/>
                      <a:gd name="connsiteY110" fmla="*/ 450964 h 1950394"/>
                      <a:gd name="connsiteX111" fmla="*/ 567579 w 1950394"/>
                      <a:gd name="connsiteY111" fmla="*/ 474699 h 1950394"/>
                      <a:gd name="connsiteX112" fmla="*/ 550552 w 1950394"/>
                      <a:gd name="connsiteY112" fmla="*/ 474699 h 1950394"/>
                      <a:gd name="connsiteX113" fmla="*/ 498438 w 1950394"/>
                      <a:gd name="connsiteY113" fmla="*/ 432905 h 1950394"/>
                      <a:gd name="connsiteX114" fmla="*/ 483475 w 1950394"/>
                      <a:gd name="connsiteY114" fmla="*/ 431357 h 1950394"/>
                      <a:gd name="connsiteX115" fmla="*/ 432393 w 1950394"/>
                      <a:gd name="connsiteY115" fmla="*/ 482439 h 1950394"/>
                      <a:gd name="connsiteX116" fmla="*/ 433425 w 1950394"/>
                      <a:gd name="connsiteY116" fmla="*/ 497402 h 1950394"/>
                      <a:gd name="connsiteX117" fmla="*/ 475735 w 1950394"/>
                      <a:gd name="connsiteY117" fmla="*/ 550032 h 1950394"/>
                      <a:gd name="connsiteX118" fmla="*/ 475219 w 1950394"/>
                      <a:gd name="connsiteY118" fmla="*/ 566027 h 1950394"/>
                      <a:gd name="connsiteX119" fmla="*/ 450968 w 1950394"/>
                      <a:gd name="connsiteY119" fmla="*/ 597502 h 1950394"/>
                      <a:gd name="connsiteX120" fmla="*/ 437553 w 1950394"/>
                      <a:gd name="connsiteY120" fmla="*/ 601629 h 1950394"/>
                      <a:gd name="connsiteX121" fmla="*/ 373056 w 1950394"/>
                      <a:gd name="connsiteY121" fmla="*/ 573251 h 1950394"/>
                      <a:gd name="connsiteX122" fmla="*/ 360156 w 1950394"/>
                      <a:gd name="connsiteY122" fmla="*/ 575315 h 1950394"/>
                      <a:gd name="connsiteX123" fmla="*/ 323522 w 1950394"/>
                      <a:gd name="connsiteY123" fmla="*/ 638780 h 1950394"/>
                      <a:gd name="connsiteX124" fmla="*/ 328166 w 1950394"/>
                      <a:gd name="connsiteY124" fmla="*/ 652711 h 1950394"/>
                      <a:gd name="connsiteX125" fmla="*/ 374088 w 1950394"/>
                      <a:gd name="connsiteY125" fmla="*/ 685218 h 1950394"/>
                      <a:gd name="connsiteX126" fmla="*/ 380795 w 1950394"/>
                      <a:gd name="connsiteY126" fmla="*/ 720820 h 1950394"/>
                      <a:gd name="connsiteX127" fmla="*/ 372024 w 1950394"/>
                      <a:gd name="connsiteY127" fmla="*/ 742492 h 1950394"/>
                      <a:gd name="connsiteX128" fmla="*/ 355513 w 1950394"/>
                      <a:gd name="connsiteY128" fmla="*/ 753327 h 1950394"/>
                      <a:gd name="connsiteX129" fmla="*/ 291015 w 1950394"/>
                      <a:gd name="connsiteY129" fmla="*/ 743523 h 1950394"/>
                      <a:gd name="connsiteX130" fmla="*/ 276568 w 1950394"/>
                      <a:gd name="connsiteY130" fmla="*/ 751263 h 1950394"/>
                      <a:gd name="connsiteX131" fmla="*/ 258509 w 1950394"/>
                      <a:gd name="connsiteY131" fmla="*/ 818340 h 1950394"/>
                      <a:gd name="connsiteX132" fmla="*/ 267796 w 1950394"/>
                      <a:gd name="connsiteY132" fmla="*/ 831756 h 1950394"/>
                      <a:gd name="connsiteX133" fmla="*/ 330746 w 1950394"/>
                      <a:gd name="connsiteY133" fmla="*/ 857038 h 1950394"/>
                      <a:gd name="connsiteX134" fmla="*/ 337453 w 1950394"/>
                      <a:gd name="connsiteY134" fmla="*/ 869422 h 1950394"/>
                      <a:gd name="connsiteX135" fmla="*/ 332810 w 1950394"/>
                      <a:gd name="connsiteY135" fmla="*/ 906572 h 1950394"/>
                      <a:gd name="connsiteX136" fmla="*/ 318878 w 1950394"/>
                      <a:gd name="connsiteY136" fmla="*/ 922052 h 1950394"/>
                      <a:gd name="connsiteX137" fmla="*/ 256445 w 1950394"/>
                      <a:gd name="connsiteY137" fmla="*/ 929275 h 1950394"/>
                      <a:gd name="connsiteX138" fmla="*/ 242514 w 1950394"/>
                      <a:gd name="connsiteY138" fmla="*/ 942175 h 1950394"/>
                      <a:gd name="connsiteX139" fmla="*/ 242514 w 1950394"/>
                      <a:gd name="connsiteY139" fmla="*/ 1006672 h 1950394"/>
                      <a:gd name="connsiteX140" fmla="*/ 257993 w 1950394"/>
                      <a:gd name="connsiteY140" fmla="*/ 1020603 h 1950394"/>
                      <a:gd name="connsiteX141" fmla="*/ 321458 w 1950394"/>
                      <a:gd name="connsiteY141" fmla="*/ 1028343 h 1950394"/>
                      <a:gd name="connsiteX142" fmla="*/ 331778 w 1950394"/>
                      <a:gd name="connsiteY142" fmla="*/ 1039694 h 1950394"/>
                      <a:gd name="connsiteX143" fmla="*/ 336937 w 1950394"/>
                      <a:gd name="connsiteY143" fmla="*/ 1077877 h 1950394"/>
                      <a:gd name="connsiteX144" fmla="*/ 329198 w 1950394"/>
                      <a:gd name="connsiteY144" fmla="*/ 1093356 h 1950394"/>
                      <a:gd name="connsiteX145" fmla="*/ 265733 w 1950394"/>
                      <a:gd name="connsiteY145" fmla="*/ 1117607 h 1950394"/>
                      <a:gd name="connsiteX146" fmla="*/ 257993 w 1950394"/>
                      <a:gd name="connsiteY146" fmla="*/ 1129990 h 1950394"/>
                      <a:gd name="connsiteX147" fmla="*/ 276568 w 1950394"/>
                      <a:gd name="connsiteY147" fmla="*/ 1198615 h 1950394"/>
                      <a:gd name="connsiteX148" fmla="*/ 291531 w 1950394"/>
                      <a:gd name="connsiteY148" fmla="*/ 1205839 h 1950394"/>
                      <a:gd name="connsiteX149" fmla="*/ 345709 w 1950394"/>
                      <a:gd name="connsiteY149" fmla="*/ 1196035 h 1950394"/>
                      <a:gd name="connsiteX150" fmla="*/ 375636 w 1950394"/>
                      <a:gd name="connsiteY150" fmla="*/ 1216675 h 1950394"/>
                      <a:gd name="connsiteX151" fmla="*/ 384407 w 1950394"/>
                      <a:gd name="connsiteY151" fmla="*/ 1236798 h 1950394"/>
                      <a:gd name="connsiteX152" fmla="*/ 379764 w 1950394"/>
                      <a:gd name="connsiteY152" fmla="*/ 1257953 h 1950394"/>
                      <a:gd name="connsiteX153" fmla="*/ 327134 w 1950394"/>
                      <a:gd name="connsiteY153" fmla="*/ 1296651 h 1950394"/>
                      <a:gd name="connsiteX154" fmla="*/ 322490 w 1950394"/>
                      <a:gd name="connsiteY154" fmla="*/ 1310583 h 1950394"/>
                      <a:gd name="connsiteX155" fmla="*/ 359124 w 1950394"/>
                      <a:gd name="connsiteY155" fmla="*/ 1374048 h 1950394"/>
                      <a:gd name="connsiteX156" fmla="*/ 370992 w 1950394"/>
                      <a:gd name="connsiteY156" fmla="*/ 1376628 h 1950394"/>
                      <a:gd name="connsiteX157" fmla="*/ 433941 w 1950394"/>
                      <a:gd name="connsiteY157" fmla="*/ 1348765 h 1950394"/>
                      <a:gd name="connsiteX158" fmla="*/ 450452 w 1950394"/>
                      <a:gd name="connsiteY158" fmla="*/ 1353925 h 1950394"/>
                      <a:gd name="connsiteX159" fmla="*/ 474187 w 1950394"/>
                      <a:gd name="connsiteY159" fmla="*/ 1384367 h 1950394"/>
                      <a:gd name="connsiteX160" fmla="*/ 475219 w 1950394"/>
                      <a:gd name="connsiteY160" fmla="*/ 1399331 h 1950394"/>
                      <a:gd name="connsiteX161" fmla="*/ 432909 w 1950394"/>
                      <a:gd name="connsiteY161" fmla="*/ 1452476 h 1950394"/>
                      <a:gd name="connsiteX162" fmla="*/ 431877 w 1950394"/>
                      <a:gd name="connsiteY162" fmla="*/ 1468471 h 1950394"/>
                      <a:gd name="connsiteX163" fmla="*/ 481927 w 1950394"/>
                      <a:gd name="connsiteY163" fmla="*/ 1518521 h 1950394"/>
                      <a:gd name="connsiteX164" fmla="*/ 497922 w 1950394"/>
                      <a:gd name="connsiteY164" fmla="*/ 1517489 h 1950394"/>
                      <a:gd name="connsiteX165" fmla="*/ 550036 w 1950394"/>
                      <a:gd name="connsiteY165" fmla="*/ 1475695 h 1950394"/>
                      <a:gd name="connsiteX166" fmla="*/ 567063 w 1950394"/>
                      <a:gd name="connsiteY166" fmla="*/ 1476211 h 1950394"/>
                      <a:gd name="connsiteX167" fmla="*/ 596474 w 1950394"/>
                      <a:gd name="connsiteY167" fmla="*/ 1498914 h 1950394"/>
                      <a:gd name="connsiteX168" fmla="*/ 601634 w 1950394"/>
                      <a:gd name="connsiteY168" fmla="*/ 1515426 h 1950394"/>
                      <a:gd name="connsiteX169" fmla="*/ 574287 w 1950394"/>
                      <a:gd name="connsiteY169" fmla="*/ 1577343 h 1950394"/>
                      <a:gd name="connsiteX170" fmla="*/ 576867 w 1950394"/>
                      <a:gd name="connsiteY170" fmla="*/ 1591274 h 1950394"/>
                      <a:gd name="connsiteX171" fmla="*/ 639300 w 1950394"/>
                      <a:gd name="connsiteY171" fmla="*/ 1627393 h 1950394"/>
                      <a:gd name="connsiteX172" fmla="*/ 653747 w 1950394"/>
                      <a:gd name="connsiteY172" fmla="*/ 1622233 h 1950394"/>
                      <a:gd name="connsiteX173" fmla="*/ 693478 w 1950394"/>
                      <a:gd name="connsiteY173" fmla="*/ 1568571 h 1950394"/>
                      <a:gd name="connsiteX174" fmla="*/ 711537 w 1950394"/>
                      <a:gd name="connsiteY174" fmla="*/ 1564959 h 1950394"/>
                      <a:gd name="connsiteX175" fmla="*/ 743528 w 1950394"/>
                      <a:gd name="connsiteY175" fmla="*/ 1578375 h 1950394"/>
                      <a:gd name="connsiteX176" fmla="*/ 753847 w 1950394"/>
                      <a:gd name="connsiteY176" fmla="*/ 1593854 h 1950394"/>
                      <a:gd name="connsiteX177" fmla="*/ 744044 w 1950394"/>
                      <a:gd name="connsiteY177" fmla="*/ 1658351 h 1950394"/>
                      <a:gd name="connsiteX178" fmla="*/ 752299 w 1950394"/>
                      <a:gd name="connsiteY178" fmla="*/ 1673831 h 1950394"/>
                      <a:gd name="connsiteX179" fmla="*/ 818344 w 1950394"/>
                      <a:gd name="connsiteY179" fmla="*/ 1691374 h 1950394"/>
                      <a:gd name="connsiteX180" fmla="*/ 832276 w 1950394"/>
                      <a:gd name="connsiteY180" fmla="*/ 1682602 h 1950394"/>
                      <a:gd name="connsiteX181" fmla="*/ 857043 w 1950394"/>
                      <a:gd name="connsiteY181" fmla="*/ 1619653 h 1950394"/>
                      <a:gd name="connsiteX182" fmla="*/ 868910 w 1950394"/>
                      <a:gd name="connsiteY182" fmla="*/ 1612429 h 1950394"/>
                      <a:gd name="connsiteX183" fmla="*/ 908640 w 1950394"/>
                      <a:gd name="connsiteY183" fmla="*/ 1617589 h 1950394"/>
                      <a:gd name="connsiteX184" fmla="*/ 922056 w 1950394"/>
                      <a:gd name="connsiteY184" fmla="*/ 1630488 h 1950394"/>
                      <a:gd name="connsiteX185" fmla="*/ 929279 w 1950394"/>
                      <a:gd name="connsiteY185" fmla="*/ 1692922 h 1950394"/>
                      <a:gd name="connsiteX186" fmla="*/ 942695 w 1950394"/>
                      <a:gd name="connsiteY186" fmla="*/ 1707369 h 1950394"/>
                      <a:gd name="connsiteX187" fmla="*/ 1007192 w 1950394"/>
                      <a:gd name="connsiteY187" fmla="*/ 1707369 h 1950394"/>
                      <a:gd name="connsiteX188" fmla="*/ 1020607 w 1950394"/>
                      <a:gd name="connsiteY188" fmla="*/ 1692406 h 1950394"/>
                      <a:gd name="connsiteX189" fmla="*/ 1028347 w 1950394"/>
                      <a:gd name="connsiteY189" fmla="*/ 1628941 h 1950394"/>
                      <a:gd name="connsiteX190" fmla="*/ 1040215 w 1950394"/>
                      <a:gd name="connsiteY190" fmla="*/ 1617589 h 1950394"/>
                      <a:gd name="connsiteX191" fmla="*/ 1078397 w 1950394"/>
                      <a:gd name="connsiteY191" fmla="*/ 1612429 h 1950394"/>
                      <a:gd name="connsiteX192" fmla="*/ 1092844 w 1950394"/>
                      <a:gd name="connsiteY192" fmla="*/ 1619653 h 1950394"/>
                      <a:gd name="connsiteX193" fmla="*/ 1117095 w 1950394"/>
                      <a:gd name="connsiteY193" fmla="*/ 1681570 h 1950394"/>
                      <a:gd name="connsiteX194" fmla="*/ 1130511 w 1950394"/>
                      <a:gd name="connsiteY194" fmla="*/ 1690858 h 1950394"/>
                      <a:gd name="connsiteX195" fmla="*/ 1196556 w 1950394"/>
                      <a:gd name="connsiteY195" fmla="*/ 1673315 h 1950394"/>
                      <a:gd name="connsiteX196" fmla="*/ 1204811 w 1950394"/>
                      <a:gd name="connsiteY196" fmla="*/ 1656803 h 1950394"/>
                      <a:gd name="connsiteX197" fmla="*/ 1198104 w 1950394"/>
                      <a:gd name="connsiteY197" fmla="*/ 1613977 h 1950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</a:cxnLst>
                    <a:rect l="l" t="t" r="r" b="b"/>
                    <a:pathLst>
                      <a:path w="1950394" h="1950394">
                        <a:moveTo>
                          <a:pt x="977265" y="1954006"/>
                        </a:moveTo>
                        <a:cubicBezTo>
                          <a:pt x="444261" y="1950394"/>
                          <a:pt x="1552" y="1529873"/>
                          <a:pt x="4" y="977261"/>
                        </a:cubicBezTo>
                        <a:cubicBezTo>
                          <a:pt x="-1544" y="439613"/>
                          <a:pt x="427749" y="0"/>
                          <a:pt x="976749" y="0"/>
                        </a:cubicBezTo>
                        <a:cubicBezTo>
                          <a:pt x="1519041" y="0"/>
                          <a:pt x="1952978" y="432905"/>
                          <a:pt x="1953494" y="976229"/>
                        </a:cubicBezTo>
                        <a:cubicBezTo>
                          <a:pt x="1953494" y="1512846"/>
                          <a:pt x="1525749" y="1948330"/>
                          <a:pt x="977265" y="1954006"/>
                        </a:cubicBezTo>
                        <a:close/>
                        <a:moveTo>
                          <a:pt x="1198104" y="1613977"/>
                        </a:moveTo>
                        <a:cubicBezTo>
                          <a:pt x="1198104" y="1578891"/>
                          <a:pt x="1194492" y="1586630"/>
                          <a:pt x="1221839" y="1574763"/>
                        </a:cubicBezTo>
                        <a:cubicBezTo>
                          <a:pt x="1228030" y="1572183"/>
                          <a:pt x="1234738" y="1569603"/>
                          <a:pt x="1240930" y="1566507"/>
                        </a:cubicBezTo>
                        <a:cubicBezTo>
                          <a:pt x="1247637" y="1562896"/>
                          <a:pt x="1252797" y="1563927"/>
                          <a:pt x="1257957" y="1569603"/>
                        </a:cubicBezTo>
                        <a:cubicBezTo>
                          <a:pt x="1272920" y="1586630"/>
                          <a:pt x="1290464" y="1602110"/>
                          <a:pt x="1298203" y="1624297"/>
                        </a:cubicBezTo>
                        <a:cubicBezTo>
                          <a:pt x="1300783" y="1631520"/>
                          <a:pt x="1304395" y="1633068"/>
                          <a:pt x="1311619" y="1629456"/>
                        </a:cubicBezTo>
                        <a:cubicBezTo>
                          <a:pt x="1333290" y="1618105"/>
                          <a:pt x="1354445" y="1605722"/>
                          <a:pt x="1375084" y="1592822"/>
                        </a:cubicBezTo>
                        <a:cubicBezTo>
                          <a:pt x="1382824" y="1588178"/>
                          <a:pt x="1381791" y="1584051"/>
                          <a:pt x="1377148" y="1578891"/>
                        </a:cubicBezTo>
                        <a:cubicBezTo>
                          <a:pt x="1361152" y="1560832"/>
                          <a:pt x="1356509" y="1537613"/>
                          <a:pt x="1349285" y="1515426"/>
                        </a:cubicBezTo>
                        <a:cubicBezTo>
                          <a:pt x="1347221" y="1509750"/>
                          <a:pt x="1348253" y="1505622"/>
                          <a:pt x="1353413" y="1502010"/>
                        </a:cubicBezTo>
                        <a:cubicBezTo>
                          <a:pt x="1364248" y="1493754"/>
                          <a:pt x="1375600" y="1485499"/>
                          <a:pt x="1385919" y="1476727"/>
                        </a:cubicBezTo>
                        <a:cubicBezTo>
                          <a:pt x="1391079" y="1472600"/>
                          <a:pt x="1395723" y="1473115"/>
                          <a:pt x="1400883" y="1476727"/>
                        </a:cubicBezTo>
                        <a:cubicBezTo>
                          <a:pt x="1419458" y="1489111"/>
                          <a:pt x="1440097" y="1498914"/>
                          <a:pt x="1452996" y="1518005"/>
                        </a:cubicBezTo>
                        <a:cubicBezTo>
                          <a:pt x="1457640" y="1525229"/>
                          <a:pt x="1463316" y="1525745"/>
                          <a:pt x="1470024" y="1519553"/>
                        </a:cubicBezTo>
                        <a:cubicBezTo>
                          <a:pt x="1487051" y="1503558"/>
                          <a:pt x="1503562" y="1487047"/>
                          <a:pt x="1519041" y="1470535"/>
                        </a:cubicBezTo>
                        <a:cubicBezTo>
                          <a:pt x="1525233" y="1464344"/>
                          <a:pt x="1525749" y="1458668"/>
                          <a:pt x="1518010" y="1453508"/>
                        </a:cubicBezTo>
                        <a:cubicBezTo>
                          <a:pt x="1498402" y="1440093"/>
                          <a:pt x="1488599" y="1418938"/>
                          <a:pt x="1475699" y="1400363"/>
                        </a:cubicBezTo>
                        <a:cubicBezTo>
                          <a:pt x="1472088" y="1395203"/>
                          <a:pt x="1472088" y="1391075"/>
                          <a:pt x="1476215" y="1386431"/>
                        </a:cubicBezTo>
                        <a:cubicBezTo>
                          <a:pt x="1484987" y="1375596"/>
                          <a:pt x="1493243" y="1364760"/>
                          <a:pt x="1501498" y="1353925"/>
                        </a:cubicBezTo>
                        <a:cubicBezTo>
                          <a:pt x="1505626" y="1348249"/>
                          <a:pt x="1510270" y="1348249"/>
                          <a:pt x="1515946" y="1349797"/>
                        </a:cubicBezTo>
                        <a:cubicBezTo>
                          <a:pt x="1538133" y="1357020"/>
                          <a:pt x="1560836" y="1362180"/>
                          <a:pt x="1579411" y="1377660"/>
                        </a:cubicBezTo>
                        <a:cubicBezTo>
                          <a:pt x="1584571" y="1382303"/>
                          <a:pt x="1588182" y="1382303"/>
                          <a:pt x="1592310" y="1375596"/>
                        </a:cubicBezTo>
                        <a:cubicBezTo>
                          <a:pt x="1605210" y="1354441"/>
                          <a:pt x="1617593" y="1333801"/>
                          <a:pt x="1628945" y="1312130"/>
                        </a:cubicBezTo>
                        <a:cubicBezTo>
                          <a:pt x="1632557" y="1304907"/>
                          <a:pt x="1631009" y="1300779"/>
                          <a:pt x="1623785" y="1298199"/>
                        </a:cubicBezTo>
                        <a:cubicBezTo>
                          <a:pt x="1605726" y="1291491"/>
                          <a:pt x="1591794" y="1278592"/>
                          <a:pt x="1577863" y="1265692"/>
                        </a:cubicBezTo>
                        <a:cubicBezTo>
                          <a:pt x="1560320" y="1248665"/>
                          <a:pt x="1560836" y="1253309"/>
                          <a:pt x="1571155" y="1230090"/>
                        </a:cubicBezTo>
                        <a:cubicBezTo>
                          <a:pt x="1574251" y="1222866"/>
                          <a:pt x="1577347" y="1215643"/>
                          <a:pt x="1579927" y="1208419"/>
                        </a:cubicBezTo>
                        <a:cubicBezTo>
                          <a:pt x="1582507" y="1200163"/>
                          <a:pt x="1587667" y="1197583"/>
                          <a:pt x="1596438" y="1197583"/>
                        </a:cubicBezTo>
                        <a:cubicBezTo>
                          <a:pt x="1618625" y="1198100"/>
                          <a:pt x="1640296" y="1197583"/>
                          <a:pt x="1660935" y="1207387"/>
                        </a:cubicBezTo>
                        <a:cubicBezTo>
                          <a:pt x="1668159" y="1210483"/>
                          <a:pt x="1672287" y="1209967"/>
                          <a:pt x="1675383" y="1201195"/>
                        </a:cubicBezTo>
                        <a:cubicBezTo>
                          <a:pt x="1682090" y="1178492"/>
                          <a:pt x="1688282" y="1155789"/>
                          <a:pt x="1693442" y="1132570"/>
                        </a:cubicBezTo>
                        <a:cubicBezTo>
                          <a:pt x="1695506" y="1123283"/>
                          <a:pt x="1692926" y="1119671"/>
                          <a:pt x="1684154" y="1119155"/>
                        </a:cubicBezTo>
                        <a:cubicBezTo>
                          <a:pt x="1660935" y="1117091"/>
                          <a:pt x="1641328" y="1104192"/>
                          <a:pt x="1621205" y="1093872"/>
                        </a:cubicBezTo>
                        <a:cubicBezTo>
                          <a:pt x="1616561" y="1091808"/>
                          <a:pt x="1613465" y="1088712"/>
                          <a:pt x="1614497" y="1083037"/>
                        </a:cubicBezTo>
                        <a:cubicBezTo>
                          <a:pt x="1616561" y="1069621"/>
                          <a:pt x="1618625" y="1055690"/>
                          <a:pt x="1620173" y="1042274"/>
                        </a:cubicBezTo>
                        <a:cubicBezTo>
                          <a:pt x="1621205" y="1034535"/>
                          <a:pt x="1625333" y="1031439"/>
                          <a:pt x="1632557" y="1029891"/>
                        </a:cubicBezTo>
                        <a:cubicBezTo>
                          <a:pt x="1653712" y="1025763"/>
                          <a:pt x="1673835" y="1018539"/>
                          <a:pt x="1696022" y="1022667"/>
                        </a:cubicBezTo>
                        <a:cubicBezTo>
                          <a:pt x="1704793" y="1024215"/>
                          <a:pt x="1708921" y="1020603"/>
                          <a:pt x="1709437" y="1010800"/>
                        </a:cubicBezTo>
                        <a:cubicBezTo>
                          <a:pt x="1710469" y="988612"/>
                          <a:pt x="1710985" y="966426"/>
                          <a:pt x="1709437" y="943723"/>
                        </a:cubicBezTo>
                        <a:cubicBezTo>
                          <a:pt x="1708921" y="933403"/>
                          <a:pt x="1704793" y="929791"/>
                          <a:pt x="1694990" y="931339"/>
                        </a:cubicBezTo>
                        <a:cubicBezTo>
                          <a:pt x="1680026" y="933919"/>
                          <a:pt x="1665063" y="931855"/>
                          <a:pt x="1650616" y="928243"/>
                        </a:cubicBezTo>
                        <a:cubicBezTo>
                          <a:pt x="1619141" y="919988"/>
                          <a:pt x="1621205" y="928243"/>
                          <a:pt x="1618109" y="892125"/>
                        </a:cubicBezTo>
                        <a:cubicBezTo>
                          <a:pt x="1617593" y="885933"/>
                          <a:pt x="1616561" y="880257"/>
                          <a:pt x="1615013" y="874582"/>
                        </a:cubicBezTo>
                        <a:cubicBezTo>
                          <a:pt x="1612949" y="866842"/>
                          <a:pt x="1616561" y="862714"/>
                          <a:pt x="1622753" y="859102"/>
                        </a:cubicBezTo>
                        <a:cubicBezTo>
                          <a:pt x="1642876" y="849299"/>
                          <a:pt x="1661967" y="836915"/>
                          <a:pt x="1684670" y="834851"/>
                        </a:cubicBezTo>
                        <a:cubicBezTo>
                          <a:pt x="1692410" y="834335"/>
                          <a:pt x="1696022" y="830724"/>
                          <a:pt x="1693442" y="821952"/>
                        </a:cubicBezTo>
                        <a:cubicBezTo>
                          <a:pt x="1687766" y="799249"/>
                          <a:pt x="1682090" y="776030"/>
                          <a:pt x="1674867" y="753327"/>
                        </a:cubicBezTo>
                        <a:cubicBezTo>
                          <a:pt x="1671771" y="744039"/>
                          <a:pt x="1667643" y="743007"/>
                          <a:pt x="1659903" y="746619"/>
                        </a:cubicBezTo>
                        <a:cubicBezTo>
                          <a:pt x="1638748" y="756423"/>
                          <a:pt x="1616561" y="755907"/>
                          <a:pt x="1594374" y="756423"/>
                        </a:cubicBezTo>
                        <a:cubicBezTo>
                          <a:pt x="1587667" y="756423"/>
                          <a:pt x="1583023" y="754359"/>
                          <a:pt x="1580443" y="747651"/>
                        </a:cubicBezTo>
                        <a:cubicBezTo>
                          <a:pt x="1575799" y="735784"/>
                          <a:pt x="1571155" y="724432"/>
                          <a:pt x="1565995" y="713081"/>
                        </a:cubicBezTo>
                        <a:cubicBezTo>
                          <a:pt x="1562900" y="705857"/>
                          <a:pt x="1564448" y="701213"/>
                          <a:pt x="1570123" y="696054"/>
                        </a:cubicBezTo>
                        <a:cubicBezTo>
                          <a:pt x="1586635" y="681090"/>
                          <a:pt x="1602114" y="664579"/>
                          <a:pt x="1623269" y="656323"/>
                        </a:cubicBezTo>
                        <a:cubicBezTo>
                          <a:pt x="1631009" y="653227"/>
                          <a:pt x="1632557" y="649616"/>
                          <a:pt x="1628429" y="641876"/>
                        </a:cubicBezTo>
                        <a:cubicBezTo>
                          <a:pt x="1617077" y="620721"/>
                          <a:pt x="1605210" y="599566"/>
                          <a:pt x="1592310" y="579443"/>
                        </a:cubicBezTo>
                        <a:cubicBezTo>
                          <a:pt x="1587667" y="572219"/>
                          <a:pt x="1584055" y="572219"/>
                          <a:pt x="1578379" y="576863"/>
                        </a:cubicBezTo>
                        <a:cubicBezTo>
                          <a:pt x="1564963" y="587698"/>
                          <a:pt x="1548968" y="594406"/>
                          <a:pt x="1532457" y="599050"/>
                        </a:cubicBezTo>
                        <a:cubicBezTo>
                          <a:pt x="1499950" y="607821"/>
                          <a:pt x="1510270" y="610917"/>
                          <a:pt x="1490147" y="585118"/>
                        </a:cubicBezTo>
                        <a:cubicBezTo>
                          <a:pt x="1486019" y="579443"/>
                          <a:pt x="1481891" y="574283"/>
                          <a:pt x="1477247" y="569123"/>
                        </a:cubicBezTo>
                        <a:cubicBezTo>
                          <a:pt x="1472088" y="563447"/>
                          <a:pt x="1472088" y="558288"/>
                          <a:pt x="1476731" y="552096"/>
                        </a:cubicBezTo>
                        <a:cubicBezTo>
                          <a:pt x="1489115" y="533521"/>
                          <a:pt x="1498918" y="513397"/>
                          <a:pt x="1518525" y="499982"/>
                        </a:cubicBezTo>
                        <a:cubicBezTo>
                          <a:pt x="1525233" y="495338"/>
                          <a:pt x="1525233" y="490178"/>
                          <a:pt x="1519557" y="483987"/>
                        </a:cubicBezTo>
                        <a:cubicBezTo>
                          <a:pt x="1503562" y="466960"/>
                          <a:pt x="1487051" y="450448"/>
                          <a:pt x="1470540" y="434453"/>
                        </a:cubicBezTo>
                        <a:cubicBezTo>
                          <a:pt x="1463316" y="427745"/>
                          <a:pt x="1458156" y="428261"/>
                          <a:pt x="1452480" y="436001"/>
                        </a:cubicBezTo>
                        <a:cubicBezTo>
                          <a:pt x="1443709" y="448384"/>
                          <a:pt x="1431841" y="457672"/>
                          <a:pt x="1418942" y="465412"/>
                        </a:cubicBezTo>
                        <a:cubicBezTo>
                          <a:pt x="1393143" y="481407"/>
                          <a:pt x="1393143" y="481407"/>
                          <a:pt x="1369408" y="463348"/>
                        </a:cubicBezTo>
                        <a:cubicBezTo>
                          <a:pt x="1364764" y="459736"/>
                          <a:pt x="1360121" y="455608"/>
                          <a:pt x="1354961" y="452512"/>
                        </a:cubicBezTo>
                        <a:cubicBezTo>
                          <a:pt x="1348253" y="448384"/>
                          <a:pt x="1347221" y="443225"/>
                          <a:pt x="1349801" y="436001"/>
                        </a:cubicBezTo>
                        <a:cubicBezTo>
                          <a:pt x="1357025" y="414330"/>
                          <a:pt x="1361668" y="391627"/>
                          <a:pt x="1377148" y="374084"/>
                        </a:cubicBezTo>
                        <a:cubicBezTo>
                          <a:pt x="1382307" y="368408"/>
                          <a:pt x="1381276" y="364280"/>
                          <a:pt x="1374052" y="360152"/>
                        </a:cubicBezTo>
                        <a:cubicBezTo>
                          <a:pt x="1353929" y="347769"/>
                          <a:pt x="1333806" y="335385"/>
                          <a:pt x="1312651" y="324550"/>
                        </a:cubicBezTo>
                        <a:cubicBezTo>
                          <a:pt x="1304911" y="320422"/>
                          <a:pt x="1299751" y="320422"/>
                          <a:pt x="1296655" y="329193"/>
                        </a:cubicBezTo>
                        <a:cubicBezTo>
                          <a:pt x="1288916" y="350865"/>
                          <a:pt x="1271888" y="365828"/>
                          <a:pt x="1256925" y="382855"/>
                        </a:cubicBezTo>
                        <a:cubicBezTo>
                          <a:pt x="1251249" y="389047"/>
                          <a:pt x="1246090" y="389563"/>
                          <a:pt x="1238866" y="386467"/>
                        </a:cubicBezTo>
                        <a:cubicBezTo>
                          <a:pt x="1228546" y="381307"/>
                          <a:pt x="1217711" y="377179"/>
                          <a:pt x="1206875" y="373052"/>
                        </a:cubicBezTo>
                        <a:cubicBezTo>
                          <a:pt x="1199136" y="370472"/>
                          <a:pt x="1196556" y="365312"/>
                          <a:pt x="1196556" y="357572"/>
                        </a:cubicBezTo>
                        <a:cubicBezTo>
                          <a:pt x="1197072" y="335385"/>
                          <a:pt x="1196556" y="313714"/>
                          <a:pt x="1206359" y="293075"/>
                        </a:cubicBezTo>
                        <a:cubicBezTo>
                          <a:pt x="1209971" y="285335"/>
                          <a:pt x="1208939" y="280692"/>
                          <a:pt x="1199652" y="278112"/>
                        </a:cubicBezTo>
                        <a:cubicBezTo>
                          <a:pt x="1176949" y="271404"/>
                          <a:pt x="1154246" y="265212"/>
                          <a:pt x="1131027" y="259537"/>
                        </a:cubicBezTo>
                        <a:cubicBezTo>
                          <a:pt x="1122255" y="257473"/>
                          <a:pt x="1119159" y="260569"/>
                          <a:pt x="1118127" y="268308"/>
                        </a:cubicBezTo>
                        <a:cubicBezTo>
                          <a:pt x="1116063" y="291527"/>
                          <a:pt x="1103164" y="311134"/>
                          <a:pt x="1093360" y="331258"/>
                        </a:cubicBezTo>
                        <a:cubicBezTo>
                          <a:pt x="1090780" y="336933"/>
                          <a:pt x="1086653" y="339513"/>
                          <a:pt x="1079945" y="338481"/>
                        </a:cubicBezTo>
                        <a:cubicBezTo>
                          <a:pt x="1067561" y="336417"/>
                          <a:pt x="1055178" y="334869"/>
                          <a:pt x="1042794" y="333837"/>
                        </a:cubicBezTo>
                        <a:cubicBezTo>
                          <a:pt x="1034539" y="332805"/>
                          <a:pt x="1029895" y="329193"/>
                          <a:pt x="1028347" y="320422"/>
                        </a:cubicBezTo>
                        <a:cubicBezTo>
                          <a:pt x="1024735" y="299783"/>
                          <a:pt x="1016996" y="279660"/>
                          <a:pt x="1021123" y="257989"/>
                        </a:cubicBezTo>
                        <a:cubicBezTo>
                          <a:pt x="1022671" y="248701"/>
                          <a:pt x="1019059" y="244057"/>
                          <a:pt x="1008740" y="243541"/>
                        </a:cubicBezTo>
                        <a:cubicBezTo>
                          <a:pt x="986553" y="242509"/>
                          <a:pt x="964366" y="242509"/>
                          <a:pt x="941663" y="243541"/>
                        </a:cubicBezTo>
                        <a:cubicBezTo>
                          <a:pt x="931859" y="244057"/>
                          <a:pt x="928247" y="248185"/>
                          <a:pt x="929795" y="256957"/>
                        </a:cubicBezTo>
                        <a:cubicBezTo>
                          <a:pt x="933923" y="279144"/>
                          <a:pt x="926184" y="299267"/>
                          <a:pt x="922572" y="320422"/>
                        </a:cubicBezTo>
                        <a:cubicBezTo>
                          <a:pt x="921024" y="328678"/>
                          <a:pt x="916896" y="332290"/>
                          <a:pt x="909156" y="333321"/>
                        </a:cubicBezTo>
                        <a:cubicBezTo>
                          <a:pt x="896773" y="334869"/>
                          <a:pt x="884389" y="335901"/>
                          <a:pt x="872006" y="337965"/>
                        </a:cubicBezTo>
                        <a:cubicBezTo>
                          <a:pt x="864782" y="339513"/>
                          <a:pt x="860654" y="336933"/>
                          <a:pt x="857559" y="330226"/>
                        </a:cubicBezTo>
                        <a:cubicBezTo>
                          <a:pt x="847755" y="310102"/>
                          <a:pt x="835371" y="291527"/>
                          <a:pt x="833308" y="268308"/>
                        </a:cubicBezTo>
                        <a:cubicBezTo>
                          <a:pt x="832276" y="259537"/>
                          <a:pt x="828664" y="256957"/>
                          <a:pt x="819892" y="259021"/>
                        </a:cubicBezTo>
                        <a:cubicBezTo>
                          <a:pt x="797705" y="264180"/>
                          <a:pt x="775518" y="269856"/>
                          <a:pt x="753847" y="276564"/>
                        </a:cubicBezTo>
                        <a:cubicBezTo>
                          <a:pt x="744044" y="279660"/>
                          <a:pt x="740948" y="283272"/>
                          <a:pt x="745591" y="293075"/>
                        </a:cubicBezTo>
                        <a:cubicBezTo>
                          <a:pt x="751783" y="308039"/>
                          <a:pt x="754879" y="323518"/>
                          <a:pt x="754879" y="339513"/>
                        </a:cubicBezTo>
                        <a:cubicBezTo>
                          <a:pt x="754879" y="367892"/>
                          <a:pt x="755395" y="367892"/>
                          <a:pt x="728564" y="378728"/>
                        </a:cubicBezTo>
                        <a:cubicBezTo>
                          <a:pt x="722888" y="380791"/>
                          <a:pt x="717213" y="383371"/>
                          <a:pt x="712053" y="385951"/>
                        </a:cubicBezTo>
                        <a:cubicBezTo>
                          <a:pt x="705345" y="389563"/>
                          <a:pt x="700185" y="388531"/>
                          <a:pt x="695026" y="382855"/>
                        </a:cubicBezTo>
                        <a:cubicBezTo>
                          <a:pt x="679546" y="365828"/>
                          <a:pt x="662519" y="350349"/>
                          <a:pt x="654779" y="328161"/>
                        </a:cubicBezTo>
                        <a:cubicBezTo>
                          <a:pt x="652200" y="320938"/>
                          <a:pt x="648588" y="319390"/>
                          <a:pt x="641364" y="323002"/>
                        </a:cubicBezTo>
                        <a:cubicBezTo>
                          <a:pt x="619693" y="334353"/>
                          <a:pt x="598538" y="346737"/>
                          <a:pt x="577899" y="359636"/>
                        </a:cubicBezTo>
                        <a:cubicBezTo>
                          <a:pt x="571707" y="363248"/>
                          <a:pt x="570159" y="366860"/>
                          <a:pt x="574803" y="372536"/>
                        </a:cubicBezTo>
                        <a:cubicBezTo>
                          <a:pt x="590798" y="390595"/>
                          <a:pt x="595958" y="413298"/>
                          <a:pt x="602666" y="435485"/>
                        </a:cubicBezTo>
                        <a:cubicBezTo>
                          <a:pt x="604730" y="442193"/>
                          <a:pt x="604214" y="446836"/>
                          <a:pt x="598022" y="450964"/>
                        </a:cubicBezTo>
                        <a:cubicBezTo>
                          <a:pt x="587702" y="458188"/>
                          <a:pt x="577383" y="466444"/>
                          <a:pt x="567579" y="474699"/>
                        </a:cubicBezTo>
                        <a:cubicBezTo>
                          <a:pt x="561388" y="479859"/>
                          <a:pt x="556744" y="478827"/>
                          <a:pt x="550552" y="474699"/>
                        </a:cubicBezTo>
                        <a:cubicBezTo>
                          <a:pt x="531977" y="462316"/>
                          <a:pt x="511854" y="451996"/>
                          <a:pt x="498438" y="432905"/>
                        </a:cubicBezTo>
                        <a:cubicBezTo>
                          <a:pt x="494310" y="426713"/>
                          <a:pt x="489151" y="426197"/>
                          <a:pt x="483475" y="431357"/>
                        </a:cubicBezTo>
                        <a:cubicBezTo>
                          <a:pt x="465932" y="447352"/>
                          <a:pt x="448904" y="464895"/>
                          <a:pt x="432393" y="482439"/>
                        </a:cubicBezTo>
                        <a:cubicBezTo>
                          <a:pt x="427233" y="488114"/>
                          <a:pt x="426717" y="493274"/>
                          <a:pt x="433425" y="497402"/>
                        </a:cubicBezTo>
                        <a:cubicBezTo>
                          <a:pt x="453032" y="510818"/>
                          <a:pt x="462836" y="531457"/>
                          <a:pt x="475735" y="550032"/>
                        </a:cubicBezTo>
                        <a:cubicBezTo>
                          <a:pt x="479863" y="555708"/>
                          <a:pt x="479863" y="560867"/>
                          <a:pt x="475219" y="566027"/>
                        </a:cubicBezTo>
                        <a:cubicBezTo>
                          <a:pt x="466964" y="576347"/>
                          <a:pt x="458708" y="587182"/>
                          <a:pt x="450968" y="597502"/>
                        </a:cubicBezTo>
                        <a:cubicBezTo>
                          <a:pt x="447357" y="602146"/>
                          <a:pt x="443745" y="603694"/>
                          <a:pt x="437553" y="601629"/>
                        </a:cubicBezTo>
                        <a:cubicBezTo>
                          <a:pt x="414850" y="594406"/>
                          <a:pt x="391631" y="589246"/>
                          <a:pt x="373056" y="573251"/>
                        </a:cubicBezTo>
                        <a:cubicBezTo>
                          <a:pt x="367896" y="568607"/>
                          <a:pt x="363768" y="568607"/>
                          <a:pt x="360156" y="575315"/>
                        </a:cubicBezTo>
                        <a:cubicBezTo>
                          <a:pt x="347257" y="596470"/>
                          <a:pt x="334358" y="617109"/>
                          <a:pt x="323522" y="638780"/>
                        </a:cubicBezTo>
                        <a:cubicBezTo>
                          <a:pt x="319910" y="646004"/>
                          <a:pt x="320942" y="650131"/>
                          <a:pt x="328166" y="652711"/>
                        </a:cubicBezTo>
                        <a:cubicBezTo>
                          <a:pt x="346225" y="659419"/>
                          <a:pt x="360672" y="672318"/>
                          <a:pt x="374088" y="685218"/>
                        </a:cubicBezTo>
                        <a:cubicBezTo>
                          <a:pt x="392147" y="702245"/>
                          <a:pt x="391115" y="698117"/>
                          <a:pt x="380795" y="720820"/>
                        </a:cubicBezTo>
                        <a:cubicBezTo>
                          <a:pt x="377700" y="728044"/>
                          <a:pt x="374604" y="735268"/>
                          <a:pt x="372024" y="742492"/>
                        </a:cubicBezTo>
                        <a:cubicBezTo>
                          <a:pt x="369444" y="750747"/>
                          <a:pt x="364284" y="753327"/>
                          <a:pt x="355513" y="753327"/>
                        </a:cubicBezTo>
                        <a:cubicBezTo>
                          <a:pt x="333326" y="752811"/>
                          <a:pt x="311655" y="753327"/>
                          <a:pt x="291015" y="743523"/>
                        </a:cubicBezTo>
                        <a:cubicBezTo>
                          <a:pt x="282760" y="739396"/>
                          <a:pt x="279148" y="742492"/>
                          <a:pt x="276568" y="751263"/>
                        </a:cubicBezTo>
                        <a:cubicBezTo>
                          <a:pt x="269860" y="773450"/>
                          <a:pt x="264185" y="796153"/>
                          <a:pt x="258509" y="818340"/>
                        </a:cubicBezTo>
                        <a:cubicBezTo>
                          <a:pt x="256445" y="827628"/>
                          <a:pt x="259025" y="831239"/>
                          <a:pt x="267796" y="831756"/>
                        </a:cubicBezTo>
                        <a:cubicBezTo>
                          <a:pt x="291015" y="833819"/>
                          <a:pt x="310623" y="846719"/>
                          <a:pt x="330746" y="857038"/>
                        </a:cubicBezTo>
                        <a:cubicBezTo>
                          <a:pt x="335905" y="859618"/>
                          <a:pt x="338485" y="863230"/>
                          <a:pt x="337453" y="869422"/>
                        </a:cubicBezTo>
                        <a:cubicBezTo>
                          <a:pt x="335389" y="881805"/>
                          <a:pt x="333842" y="894189"/>
                          <a:pt x="332810" y="906572"/>
                        </a:cubicBezTo>
                        <a:cubicBezTo>
                          <a:pt x="331778" y="915344"/>
                          <a:pt x="328166" y="919988"/>
                          <a:pt x="318878" y="922052"/>
                        </a:cubicBezTo>
                        <a:cubicBezTo>
                          <a:pt x="298239" y="925664"/>
                          <a:pt x="278116" y="932887"/>
                          <a:pt x="256445" y="929275"/>
                        </a:cubicBezTo>
                        <a:cubicBezTo>
                          <a:pt x="246125" y="927211"/>
                          <a:pt x="243029" y="932371"/>
                          <a:pt x="242514" y="942175"/>
                        </a:cubicBezTo>
                        <a:cubicBezTo>
                          <a:pt x="241482" y="963846"/>
                          <a:pt x="241482" y="985001"/>
                          <a:pt x="242514" y="1006672"/>
                        </a:cubicBezTo>
                        <a:cubicBezTo>
                          <a:pt x="243029" y="1018023"/>
                          <a:pt x="247157" y="1022667"/>
                          <a:pt x="257993" y="1020603"/>
                        </a:cubicBezTo>
                        <a:cubicBezTo>
                          <a:pt x="280180" y="1016475"/>
                          <a:pt x="300303" y="1024731"/>
                          <a:pt x="321458" y="1028343"/>
                        </a:cubicBezTo>
                        <a:cubicBezTo>
                          <a:pt x="327650" y="1029375"/>
                          <a:pt x="331262" y="1032987"/>
                          <a:pt x="331778" y="1039694"/>
                        </a:cubicBezTo>
                        <a:cubicBezTo>
                          <a:pt x="333326" y="1052594"/>
                          <a:pt x="334358" y="1065493"/>
                          <a:pt x="336937" y="1077877"/>
                        </a:cubicBezTo>
                        <a:cubicBezTo>
                          <a:pt x="338485" y="1085617"/>
                          <a:pt x="335905" y="1089744"/>
                          <a:pt x="329198" y="1093356"/>
                        </a:cubicBezTo>
                        <a:cubicBezTo>
                          <a:pt x="309075" y="1103676"/>
                          <a:pt x="289467" y="1115543"/>
                          <a:pt x="265733" y="1117607"/>
                        </a:cubicBezTo>
                        <a:cubicBezTo>
                          <a:pt x="257993" y="1118123"/>
                          <a:pt x="255929" y="1122251"/>
                          <a:pt x="257993" y="1129990"/>
                        </a:cubicBezTo>
                        <a:cubicBezTo>
                          <a:pt x="263669" y="1153209"/>
                          <a:pt x="269344" y="1175913"/>
                          <a:pt x="276568" y="1198615"/>
                        </a:cubicBezTo>
                        <a:cubicBezTo>
                          <a:pt x="279148" y="1207903"/>
                          <a:pt x="283276" y="1209451"/>
                          <a:pt x="291531" y="1205839"/>
                        </a:cubicBezTo>
                        <a:cubicBezTo>
                          <a:pt x="308559" y="1198100"/>
                          <a:pt x="327134" y="1196035"/>
                          <a:pt x="345709" y="1196035"/>
                        </a:cubicBezTo>
                        <a:cubicBezTo>
                          <a:pt x="371508" y="1196035"/>
                          <a:pt x="366348" y="1193456"/>
                          <a:pt x="375636" y="1216675"/>
                        </a:cubicBezTo>
                        <a:cubicBezTo>
                          <a:pt x="378216" y="1223382"/>
                          <a:pt x="380795" y="1230606"/>
                          <a:pt x="384407" y="1236798"/>
                        </a:cubicBezTo>
                        <a:cubicBezTo>
                          <a:pt x="389051" y="1245569"/>
                          <a:pt x="386987" y="1251761"/>
                          <a:pt x="379764" y="1257953"/>
                        </a:cubicBezTo>
                        <a:cubicBezTo>
                          <a:pt x="363252" y="1272400"/>
                          <a:pt x="348289" y="1288396"/>
                          <a:pt x="327134" y="1296651"/>
                        </a:cubicBezTo>
                        <a:cubicBezTo>
                          <a:pt x="319394" y="1299231"/>
                          <a:pt x="319394" y="1303875"/>
                          <a:pt x="322490" y="1310583"/>
                        </a:cubicBezTo>
                        <a:cubicBezTo>
                          <a:pt x="333842" y="1332254"/>
                          <a:pt x="346225" y="1353409"/>
                          <a:pt x="359124" y="1374048"/>
                        </a:cubicBezTo>
                        <a:cubicBezTo>
                          <a:pt x="362736" y="1379724"/>
                          <a:pt x="365832" y="1380755"/>
                          <a:pt x="370992" y="1376628"/>
                        </a:cubicBezTo>
                        <a:cubicBezTo>
                          <a:pt x="389051" y="1361148"/>
                          <a:pt x="412270" y="1355988"/>
                          <a:pt x="433941" y="1348765"/>
                        </a:cubicBezTo>
                        <a:cubicBezTo>
                          <a:pt x="441165" y="1346185"/>
                          <a:pt x="445809" y="1347217"/>
                          <a:pt x="450452" y="1353925"/>
                        </a:cubicBezTo>
                        <a:cubicBezTo>
                          <a:pt x="457676" y="1364760"/>
                          <a:pt x="465932" y="1374564"/>
                          <a:pt x="474187" y="1384367"/>
                        </a:cubicBezTo>
                        <a:cubicBezTo>
                          <a:pt x="478315" y="1389527"/>
                          <a:pt x="478831" y="1393655"/>
                          <a:pt x="475219" y="1399331"/>
                        </a:cubicBezTo>
                        <a:cubicBezTo>
                          <a:pt x="462320" y="1417906"/>
                          <a:pt x="452516" y="1439061"/>
                          <a:pt x="432909" y="1452476"/>
                        </a:cubicBezTo>
                        <a:cubicBezTo>
                          <a:pt x="426201" y="1457120"/>
                          <a:pt x="425685" y="1461764"/>
                          <a:pt x="431877" y="1468471"/>
                        </a:cubicBezTo>
                        <a:cubicBezTo>
                          <a:pt x="447873" y="1486015"/>
                          <a:pt x="464384" y="1502526"/>
                          <a:pt x="481927" y="1518521"/>
                        </a:cubicBezTo>
                        <a:cubicBezTo>
                          <a:pt x="488119" y="1524197"/>
                          <a:pt x="493279" y="1524197"/>
                          <a:pt x="497922" y="1517489"/>
                        </a:cubicBezTo>
                        <a:cubicBezTo>
                          <a:pt x="510822" y="1498398"/>
                          <a:pt x="531461" y="1488595"/>
                          <a:pt x="550036" y="1475695"/>
                        </a:cubicBezTo>
                        <a:cubicBezTo>
                          <a:pt x="556228" y="1471568"/>
                          <a:pt x="561388" y="1471568"/>
                          <a:pt x="567063" y="1476211"/>
                        </a:cubicBezTo>
                        <a:cubicBezTo>
                          <a:pt x="576867" y="1483951"/>
                          <a:pt x="586670" y="1491690"/>
                          <a:pt x="596474" y="1498914"/>
                        </a:cubicBezTo>
                        <a:cubicBezTo>
                          <a:pt x="602666" y="1503558"/>
                          <a:pt x="604214" y="1508202"/>
                          <a:pt x="601634" y="1515426"/>
                        </a:cubicBezTo>
                        <a:cubicBezTo>
                          <a:pt x="594926" y="1537097"/>
                          <a:pt x="589250" y="1559284"/>
                          <a:pt x="574287" y="1577343"/>
                        </a:cubicBezTo>
                        <a:cubicBezTo>
                          <a:pt x="569127" y="1583018"/>
                          <a:pt x="569643" y="1587146"/>
                          <a:pt x="576867" y="1591274"/>
                        </a:cubicBezTo>
                        <a:cubicBezTo>
                          <a:pt x="597506" y="1603658"/>
                          <a:pt x="618145" y="1616041"/>
                          <a:pt x="639300" y="1627393"/>
                        </a:cubicBezTo>
                        <a:cubicBezTo>
                          <a:pt x="647040" y="1631520"/>
                          <a:pt x="651168" y="1629973"/>
                          <a:pt x="653747" y="1622233"/>
                        </a:cubicBezTo>
                        <a:cubicBezTo>
                          <a:pt x="662003" y="1600562"/>
                          <a:pt x="678514" y="1585598"/>
                          <a:pt x="693478" y="1568571"/>
                        </a:cubicBezTo>
                        <a:cubicBezTo>
                          <a:pt x="699153" y="1562379"/>
                          <a:pt x="704313" y="1561864"/>
                          <a:pt x="711537" y="1564959"/>
                        </a:cubicBezTo>
                        <a:cubicBezTo>
                          <a:pt x="721856" y="1570119"/>
                          <a:pt x="732692" y="1574247"/>
                          <a:pt x="743528" y="1578375"/>
                        </a:cubicBezTo>
                        <a:cubicBezTo>
                          <a:pt x="751267" y="1580955"/>
                          <a:pt x="753847" y="1585598"/>
                          <a:pt x="753847" y="1593854"/>
                        </a:cubicBezTo>
                        <a:cubicBezTo>
                          <a:pt x="753331" y="1616041"/>
                          <a:pt x="753847" y="1637712"/>
                          <a:pt x="744044" y="1658351"/>
                        </a:cubicBezTo>
                        <a:cubicBezTo>
                          <a:pt x="739916" y="1667123"/>
                          <a:pt x="743012" y="1671251"/>
                          <a:pt x="752299" y="1673831"/>
                        </a:cubicBezTo>
                        <a:cubicBezTo>
                          <a:pt x="773970" y="1680538"/>
                          <a:pt x="796157" y="1686214"/>
                          <a:pt x="818344" y="1691374"/>
                        </a:cubicBezTo>
                        <a:cubicBezTo>
                          <a:pt x="827116" y="1693438"/>
                          <a:pt x="831760" y="1692406"/>
                          <a:pt x="832276" y="1682602"/>
                        </a:cubicBezTo>
                        <a:cubicBezTo>
                          <a:pt x="834340" y="1659383"/>
                          <a:pt x="846723" y="1639776"/>
                          <a:pt x="857043" y="1619653"/>
                        </a:cubicBezTo>
                        <a:cubicBezTo>
                          <a:pt x="859622" y="1614493"/>
                          <a:pt x="862718" y="1611397"/>
                          <a:pt x="868910" y="1612429"/>
                        </a:cubicBezTo>
                        <a:cubicBezTo>
                          <a:pt x="881809" y="1614493"/>
                          <a:pt x="895225" y="1616041"/>
                          <a:pt x="908640" y="1617589"/>
                        </a:cubicBezTo>
                        <a:cubicBezTo>
                          <a:pt x="916896" y="1618621"/>
                          <a:pt x="920508" y="1622749"/>
                          <a:pt x="922056" y="1630488"/>
                        </a:cubicBezTo>
                        <a:cubicBezTo>
                          <a:pt x="925668" y="1651128"/>
                          <a:pt x="933407" y="1671251"/>
                          <a:pt x="929279" y="1692922"/>
                        </a:cubicBezTo>
                        <a:cubicBezTo>
                          <a:pt x="927215" y="1703757"/>
                          <a:pt x="932375" y="1706853"/>
                          <a:pt x="942695" y="1707369"/>
                        </a:cubicBezTo>
                        <a:cubicBezTo>
                          <a:pt x="964366" y="1708401"/>
                          <a:pt x="985521" y="1708401"/>
                          <a:pt x="1007192" y="1707369"/>
                        </a:cubicBezTo>
                        <a:cubicBezTo>
                          <a:pt x="1018028" y="1706853"/>
                          <a:pt x="1022155" y="1702725"/>
                          <a:pt x="1020607" y="1692406"/>
                        </a:cubicBezTo>
                        <a:cubicBezTo>
                          <a:pt x="1016480" y="1670219"/>
                          <a:pt x="1024219" y="1650096"/>
                          <a:pt x="1028347" y="1628941"/>
                        </a:cubicBezTo>
                        <a:cubicBezTo>
                          <a:pt x="1029379" y="1621717"/>
                          <a:pt x="1033507" y="1618621"/>
                          <a:pt x="1040215" y="1617589"/>
                        </a:cubicBezTo>
                        <a:cubicBezTo>
                          <a:pt x="1053114" y="1616041"/>
                          <a:pt x="1066013" y="1615009"/>
                          <a:pt x="1078397" y="1612429"/>
                        </a:cubicBezTo>
                        <a:cubicBezTo>
                          <a:pt x="1085621" y="1611397"/>
                          <a:pt x="1089748" y="1613461"/>
                          <a:pt x="1092844" y="1619653"/>
                        </a:cubicBezTo>
                        <a:cubicBezTo>
                          <a:pt x="1102648" y="1639776"/>
                          <a:pt x="1115031" y="1658351"/>
                          <a:pt x="1117095" y="1681570"/>
                        </a:cubicBezTo>
                        <a:cubicBezTo>
                          <a:pt x="1118127" y="1690342"/>
                          <a:pt x="1121739" y="1692922"/>
                          <a:pt x="1130511" y="1690858"/>
                        </a:cubicBezTo>
                        <a:cubicBezTo>
                          <a:pt x="1152698" y="1685698"/>
                          <a:pt x="1174885" y="1680022"/>
                          <a:pt x="1196556" y="1673315"/>
                        </a:cubicBezTo>
                        <a:cubicBezTo>
                          <a:pt x="1206359" y="1670219"/>
                          <a:pt x="1209455" y="1666607"/>
                          <a:pt x="1204811" y="1656803"/>
                        </a:cubicBezTo>
                        <a:cubicBezTo>
                          <a:pt x="1200168" y="1643904"/>
                          <a:pt x="1196556" y="1627393"/>
                          <a:pt x="1198104" y="161397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888F7A1C-FE2C-40DE-922D-2F2D60DD2008}"/>
                      </a:ext>
                    </a:extLst>
                  </p:cNvPr>
                  <p:cNvSpPr/>
                  <p:nvPr/>
                </p:nvSpPr>
                <p:spPr>
                  <a:xfrm>
                    <a:off x="306264" y="596604"/>
                    <a:ext cx="237705" cy="236465"/>
                  </a:xfrm>
                  <a:custGeom>
                    <a:avLst/>
                    <a:gdLst>
                      <a:gd name="connsiteX0" fmla="*/ 185362 w 237706"/>
                      <a:gd name="connsiteY0" fmla="*/ 130458 h 236466"/>
                      <a:gd name="connsiteX1" fmla="*/ 237706 w 237706"/>
                      <a:gd name="connsiteY1" fmla="*/ 130458 h 236466"/>
                      <a:gd name="connsiteX2" fmla="*/ 234128 w 237706"/>
                      <a:gd name="connsiteY2" fmla="*/ 154126 h 236466"/>
                      <a:gd name="connsiteX3" fmla="*/ 165835 w 237706"/>
                      <a:gd name="connsiteY3" fmla="*/ 229449 h 236466"/>
                      <a:gd name="connsiteX4" fmla="*/ 131078 w 237706"/>
                      <a:gd name="connsiteY4" fmla="*/ 236466 h 236466"/>
                      <a:gd name="connsiteX5" fmla="*/ 131078 w 237706"/>
                      <a:gd name="connsiteY5" fmla="*/ 186008 h 236466"/>
                      <a:gd name="connsiteX6" fmla="*/ 146195 w 237706"/>
                      <a:gd name="connsiteY6" fmla="*/ 182956 h 236466"/>
                      <a:gd name="connsiteX7" fmla="*/ 177100 w 237706"/>
                      <a:gd name="connsiteY7" fmla="*/ 157507 h 236466"/>
                      <a:gd name="connsiteX8" fmla="*/ 0 w 237706"/>
                      <a:gd name="connsiteY8" fmla="*/ 130458 h 236466"/>
                      <a:gd name="connsiteX9" fmla="*/ 52344 w 237706"/>
                      <a:gd name="connsiteY9" fmla="*/ 130458 h 236466"/>
                      <a:gd name="connsiteX10" fmla="*/ 60606 w 237706"/>
                      <a:gd name="connsiteY10" fmla="*/ 157507 h 236466"/>
                      <a:gd name="connsiteX11" fmla="*/ 91511 w 237706"/>
                      <a:gd name="connsiteY11" fmla="*/ 182956 h 236466"/>
                      <a:gd name="connsiteX12" fmla="*/ 106628 w 237706"/>
                      <a:gd name="connsiteY12" fmla="*/ 186008 h 236466"/>
                      <a:gd name="connsiteX13" fmla="*/ 106628 w 237706"/>
                      <a:gd name="connsiteY13" fmla="*/ 236466 h 236466"/>
                      <a:gd name="connsiteX14" fmla="*/ 71871 w 237706"/>
                      <a:gd name="connsiteY14" fmla="*/ 229449 h 236466"/>
                      <a:gd name="connsiteX15" fmla="*/ 3579 w 237706"/>
                      <a:gd name="connsiteY15" fmla="*/ 154126 h 236466"/>
                      <a:gd name="connsiteX16" fmla="*/ 131078 w 237706"/>
                      <a:gd name="connsiteY16" fmla="*/ 0 h 236466"/>
                      <a:gd name="connsiteX17" fmla="*/ 165835 w 237706"/>
                      <a:gd name="connsiteY17" fmla="*/ 7017 h 236466"/>
                      <a:gd name="connsiteX18" fmla="*/ 234128 w 237706"/>
                      <a:gd name="connsiteY18" fmla="*/ 82340 h 236466"/>
                      <a:gd name="connsiteX19" fmla="*/ 237706 w 237706"/>
                      <a:gd name="connsiteY19" fmla="*/ 106008 h 236466"/>
                      <a:gd name="connsiteX20" fmla="*/ 185362 w 237706"/>
                      <a:gd name="connsiteY20" fmla="*/ 106008 h 236466"/>
                      <a:gd name="connsiteX21" fmla="*/ 177100 w 237706"/>
                      <a:gd name="connsiteY21" fmla="*/ 78960 h 236466"/>
                      <a:gd name="connsiteX22" fmla="*/ 146195 w 237706"/>
                      <a:gd name="connsiteY22" fmla="*/ 53510 h 236466"/>
                      <a:gd name="connsiteX23" fmla="*/ 131078 w 237706"/>
                      <a:gd name="connsiteY23" fmla="*/ 50458 h 236466"/>
                      <a:gd name="connsiteX24" fmla="*/ 106628 w 237706"/>
                      <a:gd name="connsiteY24" fmla="*/ 0 h 236466"/>
                      <a:gd name="connsiteX25" fmla="*/ 106628 w 237706"/>
                      <a:gd name="connsiteY25" fmla="*/ 50458 h 236466"/>
                      <a:gd name="connsiteX26" fmla="*/ 91511 w 237706"/>
                      <a:gd name="connsiteY26" fmla="*/ 53510 h 236466"/>
                      <a:gd name="connsiteX27" fmla="*/ 60606 w 237706"/>
                      <a:gd name="connsiteY27" fmla="*/ 78960 h 236466"/>
                      <a:gd name="connsiteX28" fmla="*/ 52344 w 237706"/>
                      <a:gd name="connsiteY28" fmla="*/ 106008 h 236466"/>
                      <a:gd name="connsiteX29" fmla="*/ 0 w 237706"/>
                      <a:gd name="connsiteY29" fmla="*/ 106008 h 236466"/>
                      <a:gd name="connsiteX30" fmla="*/ 3579 w 237706"/>
                      <a:gd name="connsiteY30" fmla="*/ 82340 h 236466"/>
                      <a:gd name="connsiteX31" fmla="*/ 71871 w 237706"/>
                      <a:gd name="connsiteY31" fmla="*/ 7017 h 236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37706" h="236466">
                        <a:moveTo>
                          <a:pt x="185362" y="130458"/>
                        </a:moveTo>
                        <a:lnTo>
                          <a:pt x="237706" y="130458"/>
                        </a:lnTo>
                        <a:lnTo>
                          <a:pt x="234128" y="154126"/>
                        </a:lnTo>
                        <a:cubicBezTo>
                          <a:pt x="223548" y="188141"/>
                          <a:pt x="198326" y="215706"/>
                          <a:pt x="165835" y="229449"/>
                        </a:cubicBezTo>
                        <a:lnTo>
                          <a:pt x="131078" y="236466"/>
                        </a:lnTo>
                        <a:lnTo>
                          <a:pt x="131078" y="186008"/>
                        </a:lnTo>
                        <a:lnTo>
                          <a:pt x="146195" y="182956"/>
                        </a:lnTo>
                        <a:cubicBezTo>
                          <a:pt x="158800" y="177624"/>
                          <a:pt x="169526" y="168717"/>
                          <a:pt x="177100" y="157507"/>
                        </a:cubicBezTo>
                        <a:close/>
                        <a:moveTo>
                          <a:pt x="0" y="130458"/>
                        </a:moveTo>
                        <a:lnTo>
                          <a:pt x="52344" y="130458"/>
                        </a:lnTo>
                        <a:lnTo>
                          <a:pt x="60606" y="157507"/>
                        </a:lnTo>
                        <a:cubicBezTo>
                          <a:pt x="68180" y="168717"/>
                          <a:pt x="78906" y="177624"/>
                          <a:pt x="91511" y="182956"/>
                        </a:cubicBezTo>
                        <a:lnTo>
                          <a:pt x="106628" y="186008"/>
                        </a:lnTo>
                        <a:lnTo>
                          <a:pt x="106628" y="236466"/>
                        </a:lnTo>
                        <a:lnTo>
                          <a:pt x="71871" y="229449"/>
                        </a:lnTo>
                        <a:cubicBezTo>
                          <a:pt x="39380" y="215706"/>
                          <a:pt x="14159" y="188141"/>
                          <a:pt x="3579" y="154126"/>
                        </a:cubicBezTo>
                        <a:close/>
                        <a:moveTo>
                          <a:pt x="131078" y="0"/>
                        </a:moveTo>
                        <a:lnTo>
                          <a:pt x="165835" y="7017"/>
                        </a:lnTo>
                        <a:cubicBezTo>
                          <a:pt x="198326" y="20760"/>
                          <a:pt x="223548" y="48325"/>
                          <a:pt x="234128" y="82340"/>
                        </a:cubicBezTo>
                        <a:lnTo>
                          <a:pt x="237706" y="106008"/>
                        </a:lnTo>
                        <a:lnTo>
                          <a:pt x="185362" y="106008"/>
                        </a:lnTo>
                        <a:lnTo>
                          <a:pt x="177100" y="78960"/>
                        </a:lnTo>
                        <a:cubicBezTo>
                          <a:pt x="169526" y="67749"/>
                          <a:pt x="158800" y="58842"/>
                          <a:pt x="146195" y="53510"/>
                        </a:cubicBezTo>
                        <a:lnTo>
                          <a:pt x="131078" y="50458"/>
                        </a:lnTo>
                        <a:close/>
                        <a:moveTo>
                          <a:pt x="106628" y="0"/>
                        </a:moveTo>
                        <a:lnTo>
                          <a:pt x="106628" y="50458"/>
                        </a:lnTo>
                        <a:lnTo>
                          <a:pt x="91511" y="53510"/>
                        </a:lnTo>
                        <a:cubicBezTo>
                          <a:pt x="78906" y="58842"/>
                          <a:pt x="68180" y="67749"/>
                          <a:pt x="60606" y="78960"/>
                        </a:cubicBezTo>
                        <a:lnTo>
                          <a:pt x="52344" y="106008"/>
                        </a:lnTo>
                        <a:lnTo>
                          <a:pt x="0" y="106008"/>
                        </a:lnTo>
                        <a:lnTo>
                          <a:pt x="3579" y="82340"/>
                        </a:lnTo>
                        <a:cubicBezTo>
                          <a:pt x="14159" y="48325"/>
                          <a:pt x="39380" y="20760"/>
                          <a:pt x="71871" y="70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DC4A7ADC-60EA-4286-A484-AACCDCEDDBA0}"/>
                      </a:ext>
                    </a:extLst>
                  </p:cNvPr>
                  <p:cNvSpPr/>
                  <p:nvPr/>
                </p:nvSpPr>
                <p:spPr>
                  <a:xfrm>
                    <a:off x="385558" y="675280"/>
                    <a:ext cx="79122" cy="7912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6" name="Rectangle: Top Corners Rounded 95">
                  <a:extLst>
                    <a:ext uri="{FF2B5EF4-FFF2-40B4-BE49-F238E27FC236}">
                      <a16:creationId xmlns:a16="http://schemas.microsoft.com/office/drawing/2014/main" id="{92FCF515-8D19-431F-BFBD-1BDD3DB3B330}"/>
                    </a:ext>
                  </a:extLst>
                </p:cNvPr>
                <p:cNvSpPr/>
                <p:nvPr/>
              </p:nvSpPr>
              <p:spPr>
                <a:xfrm>
                  <a:off x="2939995" y="2950076"/>
                  <a:ext cx="1618488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83A3C5A7-15A5-4EA8-A503-4394138C79A5}"/>
                    </a:ext>
                  </a:extLst>
                </p:cNvPr>
                <p:cNvGrpSpPr/>
                <p:nvPr/>
              </p:nvGrpSpPr>
              <p:grpSpPr>
                <a:xfrm rot="1056235">
                  <a:off x="3546587" y="1602585"/>
                  <a:ext cx="391039" cy="1171393"/>
                  <a:chOff x="391499" y="630207"/>
                  <a:chExt cx="531845" cy="1593193"/>
                </a:xfrm>
              </p:grpSpPr>
              <p:sp>
                <p:nvSpPr>
                  <p:cNvPr id="107" name="Rectangle: Rounded Corners 106">
                    <a:extLst>
                      <a:ext uri="{FF2B5EF4-FFF2-40B4-BE49-F238E27FC236}">
                        <a16:creationId xmlns:a16="http://schemas.microsoft.com/office/drawing/2014/main" id="{DBC52919-905C-48DF-B75B-F6D3F18B6141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2" y="630207"/>
                    <a:ext cx="522892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: Rounded Corners 107">
                    <a:extLst>
                      <a:ext uri="{FF2B5EF4-FFF2-40B4-BE49-F238E27FC236}">
                        <a16:creationId xmlns:a16="http://schemas.microsoft.com/office/drawing/2014/main" id="{20DBCB39-507C-4FA7-987E-581C8771CDEF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7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61BE343E-80E7-4679-BE40-C16BB38BBA3D}"/>
                    </a:ext>
                  </a:extLst>
                </p:cNvPr>
                <p:cNvSpPr/>
                <p:nvPr/>
              </p:nvSpPr>
              <p:spPr>
                <a:xfrm>
                  <a:off x="3460460" y="1374042"/>
                  <a:ext cx="525968" cy="52596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B6C2145-5020-402B-911C-8C4B843CC800}"/>
                    </a:ext>
                  </a:extLst>
                </p:cNvPr>
                <p:cNvSpPr/>
                <p:nvPr/>
              </p:nvSpPr>
              <p:spPr>
                <a:xfrm>
                  <a:off x="3517185" y="1430767"/>
                  <a:ext cx="412519" cy="412519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3BD0D95-1494-4F34-88B6-51EC5CBE08A9}"/>
                    </a:ext>
                  </a:extLst>
                </p:cNvPr>
                <p:cNvSpPr/>
                <p:nvPr/>
              </p:nvSpPr>
              <p:spPr>
                <a:xfrm>
                  <a:off x="3620522" y="1534641"/>
                  <a:ext cx="205845" cy="204771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2BB7E655-8006-4100-9713-77E97E29C48E}"/>
                    </a:ext>
                  </a:extLst>
                </p:cNvPr>
                <p:cNvSpPr/>
                <p:nvPr/>
              </p:nvSpPr>
              <p:spPr>
                <a:xfrm>
                  <a:off x="3689186" y="1602768"/>
                  <a:ext cx="68517" cy="6851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: Top Corners Rounded 101">
                  <a:extLst>
                    <a:ext uri="{FF2B5EF4-FFF2-40B4-BE49-F238E27FC236}">
                      <a16:creationId xmlns:a16="http://schemas.microsoft.com/office/drawing/2014/main" id="{E6C3D313-49D7-4473-B2EE-18E4FACEAE4E}"/>
                    </a:ext>
                  </a:extLst>
                </p:cNvPr>
                <p:cNvSpPr/>
                <p:nvPr/>
              </p:nvSpPr>
              <p:spPr>
                <a:xfrm>
                  <a:off x="3126222" y="2879336"/>
                  <a:ext cx="1246034" cy="7118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: Top Corners Rounded 102">
                  <a:extLst>
                    <a:ext uri="{FF2B5EF4-FFF2-40B4-BE49-F238E27FC236}">
                      <a16:creationId xmlns:a16="http://schemas.microsoft.com/office/drawing/2014/main" id="{C052DB56-B2C3-4A03-B5AC-818CB4302987}"/>
                    </a:ext>
                  </a:extLst>
                </p:cNvPr>
                <p:cNvSpPr/>
                <p:nvPr/>
              </p:nvSpPr>
              <p:spPr>
                <a:xfrm>
                  <a:off x="3288913" y="2627891"/>
                  <a:ext cx="920653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ABBCFC16-2C72-4770-97A2-CD8785736E1B}"/>
                    </a:ext>
                  </a:extLst>
                </p:cNvPr>
                <p:cNvGrpSpPr/>
                <p:nvPr/>
              </p:nvGrpSpPr>
              <p:grpSpPr>
                <a:xfrm rot="2713823">
                  <a:off x="5532341" y="1340822"/>
                  <a:ext cx="289218" cy="289219"/>
                  <a:chOff x="5108323" y="1463792"/>
                  <a:chExt cx="374636" cy="374638"/>
                </a:xfrm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F50B478D-CDB8-4B5F-ABBD-CB6F2C3A11E0}"/>
                      </a:ext>
                    </a:extLst>
                  </p:cNvPr>
                  <p:cNvSpPr/>
                  <p:nvPr/>
                </p:nvSpPr>
                <p:spPr>
                  <a:xfrm>
                    <a:off x="5108323" y="1463792"/>
                    <a:ext cx="374636" cy="37463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E60A982A-4A8F-4BBA-8FE6-45254F15986B}"/>
                      </a:ext>
                    </a:extLst>
                  </p:cNvPr>
                  <p:cNvSpPr/>
                  <p:nvPr/>
                </p:nvSpPr>
                <p:spPr>
                  <a:xfrm>
                    <a:off x="5167785" y="1523587"/>
                    <a:ext cx="255882" cy="255676"/>
                  </a:xfrm>
                  <a:custGeom>
                    <a:avLst/>
                    <a:gdLst>
                      <a:gd name="connsiteX0" fmla="*/ 127864 w 255882"/>
                      <a:gd name="connsiteY0" fmla="*/ 81461 h 255676"/>
                      <a:gd name="connsiteX1" fmla="*/ 81805 w 255882"/>
                      <a:gd name="connsiteY1" fmla="*/ 127520 h 255676"/>
                      <a:gd name="connsiteX2" fmla="*/ 127864 w 255882"/>
                      <a:gd name="connsiteY2" fmla="*/ 173579 h 255676"/>
                      <a:gd name="connsiteX3" fmla="*/ 173923 w 255882"/>
                      <a:gd name="connsiteY3" fmla="*/ 127520 h 255676"/>
                      <a:gd name="connsiteX4" fmla="*/ 127864 w 255882"/>
                      <a:gd name="connsiteY4" fmla="*/ 81461 h 255676"/>
                      <a:gd name="connsiteX5" fmla="*/ 122296 w 255882"/>
                      <a:gd name="connsiteY5" fmla="*/ 86 h 255676"/>
                      <a:gd name="connsiteX6" fmla="*/ 127383 w 255882"/>
                      <a:gd name="connsiteY6" fmla="*/ 4211 h 255676"/>
                      <a:gd name="connsiteX7" fmla="*/ 132401 w 255882"/>
                      <a:gd name="connsiteY7" fmla="*/ 21809 h 255676"/>
                      <a:gd name="connsiteX8" fmla="*/ 145188 w 255882"/>
                      <a:gd name="connsiteY8" fmla="*/ 29027 h 255676"/>
                      <a:gd name="connsiteX9" fmla="*/ 149312 w 255882"/>
                      <a:gd name="connsiteY9" fmla="*/ 25452 h 255676"/>
                      <a:gd name="connsiteX10" fmla="*/ 158937 w 255882"/>
                      <a:gd name="connsiteY10" fmla="*/ 9160 h 255676"/>
                      <a:gd name="connsiteX11" fmla="*/ 166705 w 255882"/>
                      <a:gd name="connsiteY11" fmla="*/ 5929 h 255676"/>
                      <a:gd name="connsiteX12" fmla="*/ 174404 w 255882"/>
                      <a:gd name="connsiteY12" fmla="*/ 18372 h 255676"/>
                      <a:gd name="connsiteX13" fmla="*/ 172479 w 255882"/>
                      <a:gd name="connsiteY13" fmla="*/ 34046 h 255676"/>
                      <a:gd name="connsiteX14" fmla="*/ 172479 w 255882"/>
                      <a:gd name="connsiteY14" fmla="*/ 35695 h 255676"/>
                      <a:gd name="connsiteX15" fmla="*/ 186434 w 255882"/>
                      <a:gd name="connsiteY15" fmla="*/ 41882 h 255676"/>
                      <a:gd name="connsiteX16" fmla="*/ 201764 w 255882"/>
                      <a:gd name="connsiteY16" fmla="*/ 30402 h 255676"/>
                      <a:gd name="connsiteX17" fmla="*/ 211045 w 255882"/>
                      <a:gd name="connsiteY17" fmla="*/ 30540 h 255676"/>
                      <a:gd name="connsiteX18" fmla="*/ 212488 w 255882"/>
                      <a:gd name="connsiteY18" fmla="*/ 31777 h 255676"/>
                      <a:gd name="connsiteX19" fmla="*/ 214069 w 255882"/>
                      <a:gd name="connsiteY19" fmla="*/ 42364 h 255676"/>
                      <a:gd name="connsiteX20" fmla="*/ 205614 w 255882"/>
                      <a:gd name="connsiteY20" fmla="*/ 57418 h 255676"/>
                      <a:gd name="connsiteX21" fmla="*/ 206783 w 255882"/>
                      <a:gd name="connsiteY21" fmla="*/ 67180 h 255676"/>
                      <a:gd name="connsiteX22" fmla="*/ 215719 w 255882"/>
                      <a:gd name="connsiteY22" fmla="*/ 70755 h 255676"/>
                      <a:gd name="connsiteX23" fmla="*/ 233799 w 255882"/>
                      <a:gd name="connsiteY23" fmla="*/ 66011 h 255676"/>
                      <a:gd name="connsiteX24" fmla="*/ 241498 w 255882"/>
                      <a:gd name="connsiteY24" fmla="*/ 68967 h 255676"/>
                      <a:gd name="connsiteX25" fmla="*/ 243836 w 255882"/>
                      <a:gd name="connsiteY25" fmla="*/ 73573 h 255676"/>
                      <a:gd name="connsiteX26" fmla="*/ 241911 w 255882"/>
                      <a:gd name="connsiteY26" fmla="*/ 80379 h 255676"/>
                      <a:gd name="connsiteX27" fmla="*/ 226443 w 255882"/>
                      <a:gd name="connsiteY27" fmla="*/ 92684 h 255676"/>
                      <a:gd name="connsiteX28" fmla="*/ 223694 w 255882"/>
                      <a:gd name="connsiteY28" fmla="*/ 100177 h 255676"/>
                      <a:gd name="connsiteX29" fmla="*/ 224519 w 255882"/>
                      <a:gd name="connsiteY29" fmla="*/ 103202 h 255676"/>
                      <a:gd name="connsiteX30" fmla="*/ 230843 w 255882"/>
                      <a:gd name="connsiteY30" fmla="*/ 108633 h 255676"/>
                      <a:gd name="connsiteX31" fmla="*/ 249541 w 255882"/>
                      <a:gd name="connsiteY31" fmla="*/ 111176 h 255676"/>
                      <a:gd name="connsiteX32" fmla="*/ 255591 w 255882"/>
                      <a:gd name="connsiteY32" fmla="*/ 117157 h 255676"/>
                      <a:gd name="connsiteX33" fmla="*/ 255797 w 255882"/>
                      <a:gd name="connsiteY33" fmla="*/ 122519 h 255676"/>
                      <a:gd name="connsiteX34" fmla="*/ 251398 w 255882"/>
                      <a:gd name="connsiteY34" fmla="*/ 127675 h 255676"/>
                      <a:gd name="connsiteX35" fmla="*/ 233799 w 255882"/>
                      <a:gd name="connsiteY35" fmla="*/ 132693 h 255676"/>
                      <a:gd name="connsiteX36" fmla="*/ 226650 w 255882"/>
                      <a:gd name="connsiteY36" fmla="*/ 144586 h 255676"/>
                      <a:gd name="connsiteX37" fmla="*/ 230293 w 255882"/>
                      <a:gd name="connsiteY37" fmla="*/ 149398 h 255676"/>
                      <a:gd name="connsiteX38" fmla="*/ 246448 w 255882"/>
                      <a:gd name="connsiteY38" fmla="*/ 158884 h 255676"/>
                      <a:gd name="connsiteX39" fmla="*/ 249954 w 255882"/>
                      <a:gd name="connsiteY39" fmla="*/ 167065 h 255676"/>
                      <a:gd name="connsiteX40" fmla="*/ 249816 w 255882"/>
                      <a:gd name="connsiteY40" fmla="*/ 167890 h 255676"/>
                      <a:gd name="connsiteX41" fmla="*/ 240123 w 255882"/>
                      <a:gd name="connsiteY41" fmla="*/ 174833 h 255676"/>
                      <a:gd name="connsiteX42" fmla="*/ 223212 w 255882"/>
                      <a:gd name="connsiteY42" fmla="*/ 172702 h 255676"/>
                      <a:gd name="connsiteX43" fmla="*/ 214688 w 255882"/>
                      <a:gd name="connsiteY43" fmla="*/ 177102 h 255676"/>
                      <a:gd name="connsiteX44" fmla="*/ 214551 w 255882"/>
                      <a:gd name="connsiteY44" fmla="*/ 187276 h 255676"/>
                      <a:gd name="connsiteX45" fmla="*/ 225481 w 255882"/>
                      <a:gd name="connsiteY45" fmla="*/ 201712 h 255676"/>
                      <a:gd name="connsiteX46" fmla="*/ 225481 w 255882"/>
                      <a:gd name="connsiteY46" fmla="*/ 211130 h 255676"/>
                      <a:gd name="connsiteX47" fmla="*/ 225068 w 255882"/>
                      <a:gd name="connsiteY47" fmla="*/ 211611 h 255676"/>
                      <a:gd name="connsiteX48" fmla="*/ 213245 w 255882"/>
                      <a:gd name="connsiteY48" fmla="*/ 213948 h 255676"/>
                      <a:gd name="connsiteX49" fmla="*/ 198602 w 255882"/>
                      <a:gd name="connsiteY49" fmla="*/ 205699 h 255676"/>
                      <a:gd name="connsiteX50" fmla="*/ 188565 w 255882"/>
                      <a:gd name="connsiteY50" fmla="*/ 207143 h 255676"/>
                      <a:gd name="connsiteX51" fmla="*/ 185334 w 255882"/>
                      <a:gd name="connsiteY51" fmla="*/ 216217 h 255676"/>
                      <a:gd name="connsiteX52" fmla="*/ 190078 w 255882"/>
                      <a:gd name="connsiteY52" fmla="*/ 234503 h 255676"/>
                      <a:gd name="connsiteX53" fmla="*/ 187397 w 255882"/>
                      <a:gd name="connsiteY53" fmla="*/ 241377 h 255676"/>
                      <a:gd name="connsiteX54" fmla="*/ 182585 w 255882"/>
                      <a:gd name="connsiteY54" fmla="*/ 243852 h 255676"/>
                      <a:gd name="connsiteX55" fmla="*/ 175366 w 255882"/>
                      <a:gd name="connsiteY55" fmla="*/ 241859 h 255676"/>
                      <a:gd name="connsiteX56" fmla="*/ 164024 w 255882"/>
                      <a:gd name="connsiteY56" fmla="*/ 227491 h 255676"/>
                      <a:gd name="connsiteX57" fmla="*/ 149381 w 255882"/>
                      <a:gd name="connsiteY57" fmla="*/ 226254 h 255676"/>
                      <a:gd name="connsiteX58" fmla="*/ 147456 w 255882"/>
                      <a:gd name="connsiteY58" fmla="*/ 230103 h 255676"/>
                      <a:gd name="connsiteX59" fmla="*/ 144844 w 255882"/>
                      <a:gd name="connsiteY59" fmla="*/ 249008 h 255676"/>
                      <a:gd name="connsiteX60" fmla="*/ 139895 w 255882"/>
                      <a:gd name="connsiteY60" fmla="*/ 255676 h 255676"/>
                      <a:gd name="connsiteX61" fmla="*/ 131577 w 255882"/>
                      <a:gd name="connsiteY61" fmla="*/ 255676 h 255676"/>
                      <a:gd name="connsiteX62" fmla="*/ 127933 w 255882"/>
                      <a:gd name="connsiteY62" fmla="*/ 250589 h 255676"/>
                      <a:gd name="connsiteX63" fmla="*/ 122777 w 255882"/>
                      <a:gd name="connsiteY63" fmla="*/ 232372 h 255676"/>
                      <a:gd name="connsiteX64" fmla="*/ 116659 w 255882"/>
                      <a:gd name="connsiteY64" fmla="*/ 227010 h 255676"/>
                      <a:gd name="connsiteX65" fmla="*/ 112947 w 255882"/>
                      <a:gd name="connsiteY65" fmla="*/ 226597 h 255676"/>
                      <a:gd name="connsiteX66" fmla="*/ 106622 w 255882"/>
                      <a:gd name="connsiteY66" fmla="*/ 230103 h 255676"/>
                      <a:gd name="connsiteX67" fmla="*/ 105041 w 255882"/>
                      <a:gd name="connsiteY67" fmla="*/ 232784 h 255676"/>
                      <a:gd name="connsiteX68" fmla="*/ 96380 w 255882"/>
                      <a:gd name="connsiteY68" fmla="*/ 247427 h 255676"/>
                      <a:gd name="connsiteX69" fmla="*/ 89849 w 255882"/>
                      <a:gd name="connsiteY69" fmla="*/ 250108 h 255676"/>
                      <a:gd name="connsiteX70" fmla="*/ 84555 w 255882"/>
                      <a:gd name="connsiteY70" fmla="*/ 248320 h 255676"/>
                      <a:gd name="connsiteX71" fmla="*/ 80981 w 255882"/>
                      <a:gd name="connsiteY71" fmla="*/ 241652 h 255676"/>
                      <a:gd name="connsiteX72" fmla="*/ 83249 w 255882"/>
                      <a:gd name="connsiteY72" fmla="*/ 222885 h 255676"/>
                      <a:gd name="connsiteX73" fmla="*/ 78094 w 255882"/>
                      <a:gd name="connsiteY73" fmla="*/ 214155 h 255676"/>
                      <a:gd name="connsiteX74" fmla="*/ 68538 w 255882"/>
                      <a:gd name="connsiteY74" fmla="*/ 214636 h 255676"/>
                      <a:gd name="connsiteX75" fmla="*/ 55133 w 255882"/>
                      <a:gd name="connsiteY75" fmla="*/ 224810 h 255676"/>
                      <a:gd name="connsiteX76" fmla="*/ 43240 w 255882"/>
                      <a:gd name="connsiteY76" fmla="*/ 224123 h 255676"/>
                      <a:gd name="connsiteX77" fmla="*/ 42209 w 255882"/>
                      <a:gd name="connsiteY77" fmla="*/ 223091 h 255676"/>
                      <a:gd name="connsiteX78" fmla="*/ 41178 w 255882"/>
                      <a:gd name="connsiteY78" fmla="*/ 214842 h 255676"/>
                      <a:gd name="connsiteX79" fmla="*/ 50115 w 255882"/>
                      <a:gd name="connsiteY79" fmla="*/ 198893 h 255676"/>
                      <a:gd name="connsiteX80" fmla="*/ 51627 w 255882"/>
                      <a:gd name="connsiteY80" fmla="*/ 194013 h 255676"/>
                      <a:gd name="connsiteX81" fmla="*/ 39597 w 255882"/>
                      <a:gd name="connsiteY81" fmla="*/ 185420 h 255676"/>
                      <a:gd name="connsiteX82" fmla="*/ 21105 w 255882"/>
                      <a:gd name="connsiteY82" fmla="*/ 190232 h 255676"/>
                      <a:gd name="connsiteX83" fmla="*/ 15193 w 255882"/>
                      <a:gd name="connsiteY83" fmla="*/ 188238 h 255676"/>
                      <a:gd name="connsiteX84" fmla="*/ 12237 w 255882"/>
                      <a:gd name="connsiteY84" fmla="*/ 183014 h 255676"/>
                      <a:gd name="connsiteX85" fmla="*/ 14230 w 255882"/>
                      <a:gd name="connsiteY85" fmla="*/ 175314 h 255676"/>
                      <a:gd name="connsiteX86" fmla="*/ 27910 w 255882"/>
                      <a:gd name="connsiteY86" fmla="*/ 164453 h 255676"/>
                      <a:gd name="connsiteX87" fmla="*/ 31554 w 255882"/>
                      <a:gd name="connsiteY87" fmla="*/ 153385 h 255676"/>
                      <a:gd name="connsiteX88" fmla="*/ 24198 w 255882"/>
                      <a:gd name="connsiteY88" fmla="*/ 147198 h 255676"/>
                      <a:gd name="connsiteX89" fmla="*/ 6943 w 255882"/>
                      <a:gd name="connsiteY89" fmla="*/ 144861 h 255676"/>
                      <a:gd name="connsiteX90" fmla="*/ 138 w 255882"/>
                      <a:gd name="connsiteY90" fmla="*/ 140049 h 255676"/>
                      <a:gd name="connsiteX91" fmla="*/ 0 w 255882"/>
                      <a:gd name="connsiteY91" fmla="*/ 131525 h 255676"/>
                      <a:gd name="connsiteX92" fmla="*/ 5019 w 255882"/>
                      <a:gd name="connsiteY92" fmla="*/ 127881 h 255676"/>
                      <a:gd name="connsiteX93" fmla="*/ 22617 w 255882"/>
                      <a:gd name="connsiteY93" fmla="*/ 122931 h 255676"/>
                      <a:gd name="connsiteX94" fmla="*/ 28667 w 255882"/>
                      <a:gd name="connsiteY94" fmla="*/ 116194 h 255676"/>
                      <a:gd name="connsiteX95" fmla="*/ 29010 w 255882"/>
                      <a:gd name="connsiteY95" fmla="*/ 113307 h 255676"/>
                      <a:gd name="connsiteX96" fmla="*/ 25229 w 255882"/>
                      <a:gd name="connsiteY96" fmla="*/ 106295 h 255676"/>
                      <a:gd name="connsiteX97" fmla="*/ 9281 w 255882"/>
                      <a:gd name="connsiteY97" fmla="*/ 96946 h 255676"/>
                      <a:gd name="connsiteX98" fmla="*/ 5843 w 255882"/>
                      <a:gd name="connsiteY98" fmla="*/ 88560 h 255676"/>
                      <a:gd name="connsiteX99" fmla="*/ 6187 w 255882"/>
                      <a:gd name="connsiteY99" fmla="*/ 87391 h 255676"/>
                      <a:gd name="connsiteX100" fmla="*/ 15261 w 255882"/>
                      <a:gd name="connsiteY100" fmla="*/ 81135 h 255676"/>
                      <a:gd name="connsiteX101" fmla="*/ 32173 w 255882"/>
                      <a:gd name="connsiteY101" fmla="*/ 83060 h 255676"/>
                      <a:gd name="connsiteX102" fmla="*/ 40834 w 255882"/>
                      <a:gd name="connsiteY102" fmla="*/ 79073 h 255676"/>
                      <a:gd name="connsiteX103" fmla="*/ 40147 w 255882"/>
                      <a:gd name="connsiteY103" fmla="*/ 67318 h 255676"/>
                      <a:gd name="connsiteX104" fmla="*/ 29629 w 255882"/>
                      <a:gd name="connsiteY104" fmla="*/ 53363 h 255676"/>
                      <a:gd name="connsiteX105" fmla="*/ 29629 w 255882"/>
                      <a:gd name="connsiteY105" fmla="*/ 45595 h 255676"/>
                      <a:gd name="connsiteX106" fmla="*/ 33066 w 255882"/>
                      <a:gd name="connsiteY106" fmla="*/ 41745 h 255676"/>
                      <a:gd name="connsiteX107" fmla="*/ 40422 w 255882"/>
                      <a:gd name="connsiteY107" fmla="*/ 40920 h 255676"/>
                      <a:gd name="connsiteX108" fmla="*/ 56027 w 255882"/>
                      <a:gd name="connsiteY108" fmla="*/ 49719 h 255676"/>
                      <a:gd name="connsiteX109" fmla="*/ 69982 w 255882"/>
                      <a:gd name="connsiteY109" fmla="*/ 45801 h 255676"/>
                      <a:gd name="connsiteX110" fmla="*/ 70325 w 255882"/>
                      <a:gd name="connsiteY110" fmla="*/ 39751 h 255676"/>
                      <a:gd name="connsiteX111" fmla="*/ 65788 w 255882"/>
                      <a:gd name="connsiteY111" fmla="*/ 22221 h 255676"/>
                      <a:gd name="connsiteX112" fmla="*/ 69088 w 255882"/>
                      <a:gd name="connsiteY112" fmla="*/ 14110 h 255676"/>
                      <a:gd name="connsiteX113" fmla="*/ 71632 w 255882"/>
                      <a:gd name="connsiteY113" fmla="*/ 12735 h 255676"/>
                      <a:gd name="connsiteX114" fmla="*/ 81118 w 255882"/>
                      <a:gd name="connsiteY114" fmla="*/ 15072 h 255676"/>
                      <a:gd name="connsiteX115" fmla="*/ 92049 w 255882"/>
                      <a:gd name="connsiteY115" fmla="*/ 28958 h 255676"/>
                      <a:gd name="connsiteX116" fmla="*/ 106966 w 255882"/>
                      <a:gd name="connsiteY116" fmla="*/ 28890 h 255676"/>
                      <a:gd name="connsiteX117" fmla="*/ 108754 w 255882"/>
                      <a:gd name="connsiteY117" fmla="*/ 22565 h 255676"/>
                      <a:gd name="connsiteX118" fmla="*/ 110953 w 255882"/>
                      <a:gd name="connsiteY118" fmla="*/ 6479 h 255676"/>
                      <a:gd name="connsiteX119" fmla="*/ 116934 w 255882"/>
                      <a:gd name="connsiteY119" fmla="*/ 292 h 255676"/>
                      <a:gd name="connsiteX120" fmla="*/ 122296 w 255882"/>
                      <a:gd name="connsiteY120" fmla="*/ 86 h 255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</a:cxnLst>
                    <a:rect l="l" t="t" r="r" b="b"/>
                    <a:pathLst>
                      <a:path w="255882" h="255676">
                        <a:moveTo>
                          <a:pt x="127864" y="81461"/>
                        </a:moveTo>
                        <a:cubicBezTo>
                          <a:pt x="102426" y="81461"/>
                          <a:pt x="81805" y="102082"/>
                          <a:pt x="81805" y="127520"/>
                        </a:cubicBezTo>
                        <a:cubicBezTo>
                          <a:pt x="81805" y="152958"/>
                          <a:pt x="102426" y="173579"/>
                          <a:pt x="127864" y="173579"/>
                        </a:cubicBezTo>
                        <a:cubicBezTo>
                          <a:pt x="153302" y="173579"/>
                          <a:pt x="173923" y="152958"/>
                          <a:pt x="173923" y="127520"/>
                        </a:cubicBezTo>
                        <a:cubicBezTo>
                          <a:pt x="173923" y="102082"/>
                          <a:pt x="153302" y="81461"/>
                          <a:pt x="127864" y="81461"/>
                        </a:cubicBezTo>
                        <a:close/>
                        <a:moveTo>
                          <a:pt x="122296" y="86"/>
                        </a:moveTo>
                        <a:cubicBezTo>
                          <a:pt x="124908" y="223"/>
                          <a:pt x="126696" y="1598"/>
                          <a:pt x="127383" y="4211"/>
                        </a:cubicBezTo>
                        <a:cubicBezTo>
                          <a:pt x="129033" y="10054"/>
                          <a:pt x="130752" y="15966"/>
                          <a:pt x="132401" y="21809"/>
                        </a:cubicBezTo>
                        <a:cubicBezTo>
                          <a:pt x="134120" y="27790"/>
                          <a:pt x="139070" y="30608"/>
                          <a:pt x="145188" y="29027"/>
                        </a:cubicBezTo>
                        <a:cubicBezTo>
                          <a:pt x="147181" y="28546"/>
                          <a:pt x="148350" y="27102"/>
                          <a:pt x="149312" y="25452"/>
                        </a:cubicBezTo>
                        <a:cubicBezTo>
                          <a:pt x="152475" y="20022"/>
                          <a:pt x="155706" y="14591"/>
                          <a:pt x="158937" y="9160"/>
                        </a:cubicBezTo>
                        <a:cubicBezTo>
                          <a:pt x="160999" y="5654"/>
                          <a:pt x="162786" y="4898"/>
                          <a:pt x="166705" y="5929"/>
                        </a:cubicBezTo>
                        <a:cubicBezTo>
                          <a:pt x="174542" y="7923"/>
                          <a:pt x="175573" y="9641"/>
                          <a:pt x="174404" y="18372"/>
                        </a:cubicBezTo>
                        <a:cubicBezTo>
                          <a:pt x="173717" y="23596"/>
                          <a:pt x="173098" y="28821"/>
                          <a:pt x="172479" y="34046"/>
                        </a:cubicBezTo>
                        <a:cubicBezTo>
                          <a:pt x="172410" y="34595"/>
                          <a:pt x="172410" y="35145"/>
                          <a:pt x="172479" y="35695"/>
                        </a:cubicBezTo>
                        <a:cubicBezTo>
                          <a:pt x="173373" y="41264"/>
                          <a:pt x="181828" y="45113"/>
                          <a:pt x="186434" y="41882"/>
                        </a:cubicBezTo>
                        <a:cubicBezTo>
                          <a:pt x="191659" y="38170"/>
                          <a:pt x="196677" y="34252"/>
                          <a:pt x="201764" y="30402"/>
                        </a:cubicBezTo>
                        <a:cubicBezTo>
                          <a:pt x="205476" y="27584"/>
                          <a:pt x="207333" y="27652"/>
                          <a:pt x="211045" y="30540"/>
                        </a:cubicBezTo>
                        <a:cubicBezTo>
                          <a:pt x="211526" y="30952"/>
                          <a:pt x="212007" y="31296"/>
                          <a:pt x="212488" y="31777"/>
                        </a:cubicBezTo>
                        <a:cubicBezTo>
                          <a:pt x="216819" y="35902"/>
                          <a:pt x="217025" y="37139"/>
                          <a:pt x="214069" y="42364"/>
                        </a:cubicBezTo>
                        <a:cubicBezTo>
                          <a:pt x="211251" y="47382"/>
                          <a:pt x="208570" y="52469"/>
                          <a:pt x="205614" y="57418"/>
                        </a:cubicBezTo>
                        <a:cubicBezTo>
                          <a:pt x="203483" y="61062"/>
                          <a:pt x="204445" y="64087"/>
                          <a:pt x="206783" y="67180"/>
                        </a:cubicBezTo>
                        <a:cubicBezTo>
                          <a:pt x="209120" y="70274"/>
                          <a:pt x="211801" y="71786"/>
                          <a:pt x="215719" y="70755"/>
                        </a:cubicBezTo>
                        <a:cubicBezTo>
                          <a:pt x="221769" y="69174"/>
                          <a:pt x="227818" y="67661"/>
                          <a:pt x="233799" y="66011"/>
                        </a:cubicBezTo>
                        <a:cubicBezTo>
                          <a:pt x="237649" y="64980"/>
                          <a:pt x="239367" y="65599"/>
                          <a:pt x="241498" y="68967"/>
                        </a:cubicBezTo>
                        <a:cubicBezTo>
                          <a:pt x="242461" y="70411"/>
                          <a:pt x="243286" y="71923"/>
                          <a:pt x="243836" y="73573"/>
                        </a:cubicBezTo>
                        <a:cubicBezTo>
                          <a:pt x="244867" y="76529"/>
                          <a:pt x="244385" y="78385"/>
                          <a:pt x="241911" y="80379"/>
                        </a:cubicBezTo>
                        <a:cubicBezTo>
                          <a:pt x="236755" y="84504"/>
                          <a:pt x="231668" y="88628"/>
                          <a:pt x="226443" y="92684"/>
                        </a:cubicBezTo>
                        <a:cubicBezTo>
                          <a:pt x="223831" y="94678"/>
                          <a:pt x="223144" y="97152"/>
                          <a:pt x="223694" y="100177"/>
                        </a:cubicBezTo>
                        <a:cubicBezTo>
                          <a:pt x="223900" y="101208"/>
                          <a:pt x="224244" y="102171"/>
                          <a:pt x="224519" y="103202"/>
                        </a:cubicBezTo>
                        <a:cubicBezTo>
                          <a:pt x="225412" y="106433"/>
                          <a:pt x="227543" y="108220"/>
                          <a:pt x="230843" y="108633"/>
                        </a:cubicBezTo>
                        <a:cubicBezTo>
                          <a:pt x="237099" y="109458"/>
                          <a:pt x="243354" y="110351"/>
                          <a:pt x="249541" y="111176"/>
                        </a:cubicBezTo>
                        <a:cubicBezTo>
                          <a:pt x="253254" y="111657"/>
                          <a:pt x="255178" y="113445"/>
                          <a:pt x="255591" y="117157"/>
                        </a:cubicBezTo>
                        <a:cubicBezTo>
                          <a:pt x="255797" y="118944"/>
                          <a:pt x="256003" y="120732"/>
                          <a:pt x="255797" y="122519"/>
                        </a:cubicBezTo>
                        <a:cubicBezTo>
                          <a:pt x="255453" y="125337"/>
                          <a:pt x="254010" y="126919"/>
                          <a:pt x="251398" y="127675"/>
                        </a:cubicBezTo>
                        <a:cubicBezTo>
                          <a:pt x="245554" y="129325"/>
                          <a:pt x="239642" y="130974"/>
                          <a:pt x="233799" y="132693"/>
                        </a:cubicBezTo>
                        <a:cubicBezTo>
                          <a:pt x="228093" y="134343"/>
                          <a:pt x="225481" y="138674"/>
                          <a:pt x="226650" y="144586"/>
                        </a:cubicBezTo>
                        <a:cubicBezTo>
                          <a:pt x="227062" y="146854"/>
                          <a:pt x="228368" y="148298"/>
                          <a:pt x="230293" y="149398"/>
                        </a:cubicBezTo>
                        <a:cubicBezTo>
                          <a:pt x="235655" y="152560"/>
                          <a:pt x="241017" y="155722"/>
                          <a:pt x="246448" y="158884"/>
                        </a:cubicBezTo>
                        <a:cubicBezTo>
                          <a:pt x="250435" y="161222"/>
                          <a:pt x="251054" y="162597"/>
                          <a:pt x="249954" y="167065"/>
                        </a:cubicBezTo>
                        <a:cubicBezTo>
                          <a:pt x="249885" y="167340"/>
                          <a:pt x="249885" y="167615"/>
                          <a:pt x="249816" y="167890"/>
                        </a:cubicBezTo>
                        <a:cubicBezTo>
                          <a:pt x="248166" y="173321"/>
                          <a:pt x="246310" y="176002"/>
                          <a:pt x="240123" y="174833"/>
                        </a:cubicBezTo>
                        <a:cubicBezTo>
                          <a:pt x="234555" y="173733"/>
                          <a:pt x="228849" y="173527"/>
                          <a:pt x="223212" y="172702"/>
                        </a:cubicBezTo>
                        <a:cubicBezTo>
                          <a:pt x="219225" y="172152"/>
                          <a:pt x="216613" y="173733"/>
                          <a:pt x="214688" y="177102"/>
                        </a:cubicBezTo>
                        <a:cubicBezTo>
                          <a:pt x="212695" y="180539"/>
                          <a:pt x="211801" y="183770"/>
                          <a:pt x="214551" y="187276"/>
                        </a:cubicBezTo>
                        <a:cubicBezTo>
                          <a:pt x="218263" y="192019"/>
                          <a:pt x="221838" y="196900"/>
                          <a:pt x="225481" y="201712"/>
                        </a:cubicBezTo>
                        <a:cubicBezTo>
                          <a:pt x="228506" y="205630"/>
                          <a:pt x="228506" y="207212"/>
                          <a:pt x="225481" y="211130"/>
                        </a:cubicBezTo>
                        <a:cubicBezTo>
                          <a:pt x="225343" y="211267"/>
                          <a:pt x="225206" y="211474"/>
                          <a:pt x="225068" y="211611"/>
                        </a:cubicBezTo>
                        <a:cubicBezTo>
                          <a:pt x="221081" y="215873"/>
                          <a:pt x="219500" y="217729"/>
                          <a:pt x="213245" y="213948"/>
                        </a:cubicBezTo>
                        <a:cubicBezTo>
                          <a:pt x="208432" y="211061"/>
                          <a:pt x="203345" y="208586"/>
                          <a:pt x="198602" y="205699"/>
                        </a:cubicBezTo>
                        <a:cubicBezTo>
                          <a:pt x="194684" y="203362"/>
                          <a:pt x="191659" y="204737"/>
                          <a:pt x="188565" y="207143"/>
                        </a:cubicBezTo>
                        <a:cubicBezTo>
                          <a:pt x="185472" y="209480"/>
                          <a:pt x="184234" y="212299"/>
                          <a:pt x="185334" y="216217"/>
                        </a:cubicBezTo>
                        <a:cubicBezTo>
                          <a:pt x="187053" y="222267"/>
                          <a:pt x="188565" y="228385"/>
                          <a:pt x="190078" y="234503"/>
                        </a:cubicBezTo>
                        <a:cubicBezTo>
                          <a:pt x="190903" y="237803"/>
                          <a:pt x="190215" y="239590"/>
                          <a:pt x="187397" y="241377"/>
                        </a:cubicBezTo>
                        <a:cubicBezTo>
                          <a:pt x="185884" y="242340"/>
                          <a:pt x="184303" y="243233"/>
                          <a:pt x="182585" y="243852"/>
                        </a:cubicBezTo>
                        <a:cubicBezTo>
                          <a:pt x="179560" y="244952"/>
                          <a:pt x="177360" y="244402"/>
                          <a:pt x="175366" y="241859"/>
                        </a:cubicBezTo>
                        <a:cubicBezTo>
                          <a:pt x="171585" y="237115"/>
                          <a:pt x="167805" y="232303"/>
                          <a:pt x="164024" y="227491"/>
                        </a:cubicBezTo>
                        <a:cubicBezTo>
                          <a:pt x="160380" y="222954"/>
                          <a:pt x="153781" y="222335"/>
                          <a:pt x="149381" y="226254"/>
                        </a:cubicBezTo>
                        <a:cubicBezTo>
                          <a:pt x="148213" y="227285"/>
                          <a:pt x="147663" y="228591"/>
                          <a:pt x="147456" y="230103"/>
                        </a:cubicBezTo>
                        <a:cubicBezTo>
                          <a:pt x="146563" y="236428"/>
                          <a:pt x="145532" y="242683"/>
                          <a:pt x="144844" y="249008"/>
                        </a:cubicBezTo>
                        <a:cubicBezTo>
                          <a:pt x="144432" y="252308"/>
                          <a:pt x="143126" y="254645"/>
                          <a:pt x="139895" y="255676"/>
                        </a:cubicBezTo>
                        <a:cubicBezTo>
                          <a:pt x="137145" y="255676"/>
                          <a:pt x="134326" y="255676"/>
                          <a:pt x="131577" y="255676"/>
                        </a:cubicBezTo>
                        <a:cubicBezTo>
                          <a:pt x="129652" y="254507"/>
                          <a:pt x="128552" y="252789"/>
                          <a:pt x="127933" y="250589"/>
                        </a:cubicBezTo>
                        <a:cubicBezTo>
                          <a:pt x="126283" y="244540"/>
                          <a:pt x="124427" y="238490"/>
                          <a:pt x="122777" y="232372"/>
                        </a:cubicBezTo>
                        <a:cubicBezTo>
                          <a:pt x="121884" y="229141"/>
                          <a:pt x="119890" y="227422"/>
                          <a:pt x="116659" y="227010"/>
                        </a:cubicBezTo>
                        <a:cubicBezTo>
                          <a:pt x="115422" y="226872"/>
                          <a:pt x="114184" y="226666"/>
                          <a:pt x="112947" y="226597"/>
                        </a:cubicBezTo>
                        <a:cubicBezTo>
                          <a:pt x="110060" y="226391"/>
                          <a:pt x="108066" y="227697"/>
                          <a:pt x="106622" y="230103"/>
                        </a:cubicBezTo>
                        <a:cubicBezTo>
                          <a:pt x="106072" y="230997"/>
                          <a:pt x="105591" y="231891"/>
                          <a:pt x="105041" y="232784"/>
                        </a:cubicBezTo>
                        <a:cubicBezTo>
                          <a:pt x="102154" y="237665"/>
                          <a:pt x="99335" y="242615"/>
                          <a:pt x="96380" y="247427"/>
                        </a:cubicBezTo>
                        <a:cubicBezTo>
                          <a:pt x="94798" y="250108"/>
                          <a:pt x="92873" y="250795"/>
                          <a:pt x="89849" y="250108"/>
                        </a:cubicBezTo>
                        <a:cubicBezTo>
                          <a:pt x="87993" y="249695"/>
                          <a:pt x="86274" y="249077"/>
                          <a:pt x="84555" y="248320"/>
                        </a:cubicBezTo>
                        <a:cubicBezTo>
                          <a:pt x="81531" y="246877"/>
                          <a:pt x="80568" y="245021"/>
                          <a:pt x="80981" y="241652"/>
                        </a:cubicBezTo>
                        <a:cubicBezTo>
                          <a:pt x="81737" y="235397"/>
                          <a:pt x="82356" y="229141"/>
                          <a:pt x="83249" y="222885"/>
                        </a:cubicBezTo>
                        <a:cubicBezTo>
                          <a:pt x="83868" y="218486"/>
                          <a:pt x="81531" y="216080"/>
                          <a:pt x="78094" y="214155"/>
                        </a:cubicBezTo>
                        <a:cubicBezTo>
                          <a:pt x="74725" y="212299"/>
                          <a:pt x="71700" y="212024"/>
                          <a:pt x="68538" y="214636"/>
                        </a:cubicBezTo>
                        <a:cubicBezTo>
                          <a:pt x="64139" y="218142"/>
                          <a:pt x="59533" y="221373"/>
                          <a:pt x="55133" y="224810"/>
                        </a:cubicBezTo>
                        <a:cubicBezTo>
                          <a:pt x="50665" y="228316"/>
                          <a:pt x="48740" y="229072"/>
                          <a:pt x="43240" y="224123"/>
                        </a:cubicBezTo>
                        <a:cubicBezTo>
                          <a:pt x="42897" y="223779"/>
                          <a:pt x="42553" y="223435"/>
                          <a:pt x="42209" y="223091"/>
                        </a:cubicBezTo>
                        <a:cubicBezTo>
                          <a:pt x="39528" y="220342"/>
                          <a:pt x="39253" y="218211"/>
                          <a:pt x="41178" y="214842"/>
                        </a:cubicBezTo>
                        <a:cubicBezTo>
                          <a:pt x="44134" y="209549"/>
                          <a:pt x="47159" y="204187"/>
                          <a:pt x="50115" y="198893"/>
                        </a:cubicBezTo>
                        <a:cubicBezTo>
                          <a:pt x="50940" y="197381"/>
                          <a:pt x="51833" y="195869"/>
                          <a:pt x="51627" y="194013"/>
                        </a:cubicBezTo>
                        <a:cubicBezTo>
                          <a:pt x="51146" y="188444"/>
                          <a:pt x="44959" y="184045"/>
                          <a:pt x="39597" y="185420"/>
                        </a:cubicBezTo>
                        <a:cubicBezTo>
                          <a:pt x="33410" y="187001"/>
                          <a:pt x="27223" y="188582"/>
                          <a:pt x="21105" y="190232"/>
                        </a:cubicBezTo>
                        <a:cubicBezTo>
                          <a:pt x="18630" y="190919"/>
                          <a:pt x="16774" y="190163"/>
                          <a:pt x="15193" y="188238"/>
                        </a:cubicBezTo>
                        <a:cubicBezTo>
                          <a:pt x="13887" y="186657"/>
                          <a:pt x="13062" y="184870"/>
                          <a:pt x="12237" y="183014"/>
                        </a:cubicBezTo>
                        <a:cubicBezTo>
                          <a:pt x="10862" y="179783"/>
                          <a:pt x="11481" y="177445"/>
                          <a:pt x="14230" y="175314"/>
                        </a:cubicBezTo>
                        <a:cubicBezTo>
                          <a:pt x="18767" y="171671"/>
                          <a:pt x="23373" y="168096"/>
                          <a:pt x="27910" y="164453"/>
                        </a:cubicBezTo>
                        <a:cubicBezTo>
                          <a:pt x="32722" y="160741"/>
                          <a:pt x="33135" y="159159"/>
                          <a:pt x="31554" y="153385"/>
                        </a:cubicBezTo>
                        <a:cubicBezTo>
                          <a:pt x="30454" y="149604"/>
                          <a:pt x="28185" y="147611"/>
                          <a:pt x="24198" y="147198"/>
                        </a:cubicBezTo>
                        <a:cubicBezTo>
                          <a:pt x="18424" y="146579"/>
                          <a:pt x="12718" y="145479"/>
                          <a:pt x="6943" y="144861"/>
                        </a:cubicBezTo>
                        <a:cubicBezTo>
                          <a:pt x="3644" y="144517"/>
                          <a:pt x="1306" y="143211"/>
                          <a:pt x="138" y="140049"/>
                        </a:cubicBezTo>
                        <a:cubicBezTo>
                          <a:pt x="0" y="137093"/>
                          <a:pt x="0" y="134343"/>
                          <a:pt x="0" y="131525"/>
                        </a:cubicBezTo>
                        <a:cubicBezTo>
                          <a:pt x="1100" y="129462"/>
                          <a:pt x="2819" y="128431"/>
                          <a:pt x="5019" y="127881"/>
                        </a:cubicBezTo>
                        <a:cubicBezTo>
                          <a:pt x="10931" y="126300"/>
                          <a:pt x="16705" y="124513"/>
                          <a:pt x="22617" y="122931"/>
                        </a:cubicBezTo>
                        <a:cubicBezTo>
                          <a:pt x="26192" y="121969"/>
                          <a:pt x="28323" y="119975"/>
                          <a:pt x="28667" y="116194"/>
                        </a:cubicBezTo>
                        <a:cubicBezTo>
                          <a:pt x="28735" y="115232"/>
                          <a:pt x="28873" y="114270"/>
                          <a:pt x="29010" y="113307"/>
                        </a:cubicBezTo>
                        <a:cubicBezTo>
                          <a:pt x="29354" y="110076"/>
                          <a:pt x="27910" y="107876"/>
                          <a:pt x="25229" y="106295"/>
                        </a:cubicBezTo>
                        <a:cubicBezTo>
                          <a:pt x="19867" y="103202"/>
                          <a:pt x="14574" y="100040"/>
                          <a:pt x="9281" y="96946"/>
                        </a:cubicBezTo>
                        <a:cubicBezTo>
                          <a:pt x="5362" y="94678"/>
                          <a:pt x="4675" y="92959"/>
                          <a:pt x="5843" y="88560"/>
                        </a:cubicBezTo>
                        <a:cubicBezTo>
                          <a:pt x="5981" y="88147"/>
                          <a:pt x="6050" y="87735"/>
                          <a:pt x="6187" y="87391"/>
                        </a:cubicBezTo>
                        <a:cubicBezTo>
                          <a:pt x="7906" y="81685"/>
                          <a:pt x="9418" y="80585"/>
                          <a:pt x="15261" y="81135"/>
                        </a:cubicBezTo>
                        <a:cubicBezTo>
                          <a:pt x="20898" y="81685"/>
                          <a:pt x="26535" y="82304"/>
                          <a:pt x="32173" y="83060"/>
                        </a:cubicBezTo>
                        <a:cubicBezTo>
                          <a:pt x="36641" y="83610"/>
                          <a:pt x="38566" y="82854"/>
                          <a:pt x="40834" y="79073"/>
                        </a:cubicBezTo>
                        <a:cubicBezTo>
                          <a:pt x="44065" y="73848"/>
                          <a:pt x="43928" y="72198"/>
                          <a:pt x="40147" y="67318"/>
                        </a:cubicBezTo>
                        <a:cubicBezTo>
                          <a:pt x="36572" y="62712"/>
                          <a:pt x="33066" y="58037"/>
                          <a:pt x="29629" y="53363"/>
                        </a:cubicBezTo>
                        <a:cubicBezTo>
                          <a:pt x="27567" y="50613"/>
                          <a:pt x="27567" y="48344"/>
                          <a:pt x="29629" y="45595"/>
                        </a:cubicBezTo>
                        <a:cubicBezTo>
                          <a:pt x="30660" y="44220"/>
                          <a:pt x="31760" y="42845"/>
                          <a:pt x="33066" y="41745"/>
                        </a:cubicBezTo>
                        <a:cubicBezTo>
                          <a:pt x="35678" y="39545"/>
                          <a:pt x="37466" y="39270"/>
                          <a:pt x="40422" y="40920"/>
                        </a:cubicBezTo>
                        <a:cubicBezTo>
                          <a:pt x="45646" y="43807"/>
                          <a:pt x="51008" y="46488"/>
                          <a:pt x="56027" y="49719"/>
                        </a:cubicBezTo>
                        <a:cubicBezTo>
                          <a:pt x="61801" y="53431"/>
                          <a:pt x="65788" y="50957"/>
                          <a:pt x="69982" y="45801"/>
                        </a:cubicBezTo>
                        <a:cubicBezTo>
                          <a:pt x="71357" y="44082"/>
                          <a:pt x="70875" y="41814"/>
                          <a:pt x="70325" y="39751"/>
                        </a:cubicBezTo>
                        <a:cubicBezTo>
                          <a:pt x="68813" y="33908"/>
                          <a:pt x="67301" y="28065"/>
                          <a:pt x="65788" y="22221"/>
                        </a:cubicBezTo>
                        <a:cubicBezTo>
                          <a:pt x="64688" y="18028"/>
                          <a:pt x="65376" y="16309"/>
                          <a:pt x="69088" y="14110"/>
                        </a:cubicBezTo>
                        <a:cubicBezTo>
                          <a:pt x="69913" y="13628"/>
                          <a:pt x="70738" y="13147"/>
                          <a:pt x="71632" y="12735"/>
                        </a:cubicBezTo>
                        <a:cubicBezTo>
                          <a:pt x="76100" y="10672"/>
                          <a:pt x="78094" y="11154"/>
                          <a:pt x="81118" y="15072"/>
                        </a:cubicBezTo>
                        <a:cubicBezTo>
                          <a:pt x="84762" y="19678"/>
                          <a:pt x="88405" y="24353"/>
                          <a:pt x="92049" y="28958"/>
                        </a:cubicBezTo>
                        <a:cubicBezTo>
                          <a:pt x="95486" y="33221"/>
                          <a:pt x="103529" y="33221"/>
                          <a:pt x="106966" y="28890"/>
                        </a:cubicBezTo>
                        <a:cubicBezTo>
                          <a:pt x="108410" y="27034"/>
                          <a:pt x="108410" y="24696"/>
                          <a:pt x="108754" y="22565"/>
                        </a:cubicBezTo>
                        <a:cubicBezTo>
                          <a:pt x="109578" y="17203"/>
                          <a:pt x="110266" y="11841"/>
                          <a:pt x="110953" y="6479"/>
                        </a:cubicBezTo>
                        <a:cubicBezTo>
                          <a:pt x="111503" y="2217"/>
                          <a:pt x="112672" y="1048"/>
                          <a:pt x="116934" y="292"/>
                        </a:cubicBezTo>
                        <a:cubicBezTo>
                          <a:pt x="118721" y="-52"/>
                          <a:pt x="120509" y="-52"/>
                          <a:pt x="122296" y="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6847729-F1D0-4394-BE60-BFE50B56BF3B}"/>
                </a:ext>
              </a:extLst>
            </p:cNvPr>
            <p:cNvSpPr/>
            <p:nvPr/>
          </p:nvSpPr>
          <p:spPr>
            <a:xfrm>
              <a:off x="5788403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28E13AB-C9CD-4DE4-8452-B2784797BEFD}"/>
              </a:ext>
            </a:extLst>
          </p:cNvPr>
          <p:cNvGrpSpPr/>
          <p:nvPr/>
        </p:nvGrpSpPr>
        <p:grpSpPr>
          <a:xfrm>
            <a:off x="8799736" y="3444634"/>
            <a:ext cx="1766294" cy="1931646"/>
            <a:chOff x="8534043" y="2504985"/>
            <a:chExt cx="2488223" cy="272116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E1BE8BA-8F8F-47C2-A53E-D3BBC42ADA57}"/>
                </a:ext>
              </a:extLst>
            </p:cNvPr>
            <p:cNvGrpSpPr/>
            <p:nvPr/>
          </p:nvGrpSpPr>
          <p:grpSpPr>
            <a:xfrm>
              <a:off x="8534043" y="3429000"/>
              <a:ext cx="2488223" cy="1797146"/>
              <a:chOff x="2716823" y="1178574"/>
              <a:chExt cx="5838092" cy="421662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C5E7611-ECA8-47F1-89A1-772EFA3DA271}"/>
                  </a:ext>
                </a:extLst>
              </p:cNvPr>
              <p:cNvGrpSpPr/>
              <p:nvPr/>
            </p:nvGrpSpPr>
            <p:grpSpPr>
              <a:xfrm>
                <a:off x="2716823" y="4480799"/>
                <a:ext cx="5838092" cy="914400"/>
                <a:chOff x="175847" y="4480799"/>
                <a:chExt cx="8801100" cy="914400"/>
              </a:xfrm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FCF90868-A271-4F8A-A36C-6279B782E7D3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77A51EDF-15E7-4935-AE1E-B3511C96C365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D80A04C-96DC-4984-8102-42C5D5DA27D6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4" cy="563948"/>
                <a:chOff x="3193903" y="4660680"/>
                <a:chExt cx="5376674" cy="563948"/>
              </a:xfrm>
            </p:grpSpPr>
            <p:sp>
              <p:nvSpPr>
                <p:cNvPr id="7" name="Circle: Hollow 6">
                  <a:extLst>
                    <a:ext uri="{FF2B5EF4-FFF2-40B4-BE49-F238E27FC236}">
                      <a16:creationId xmlns:a16="http://schemas.microsoft.com/office/drawing/2014/main" id="{D7028625-638F-4131-A370-A6C05664CF7D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Circle: Hollow 7">
                  <a:extLst>
                    <a:ext uri="{FF2B5EF4-FFF2-40B4-BE49-F238E27FC236}">
                      <a16:creationId xmlns:a16="http://schemas.microsoft.com/office/drawing/2014/main" id="{E7454C30-EE74-4426-B017-293DAC305A1B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Circle: Hollow 8">
                  <a:extLst>
                    <a:ext uri="{FF2B5EF4-FFF2-40B4-BE49-F238E27FC236}">
                      <a16:creationId xmlns:a16="http://schemas.microsoft.com/office/drawing/2014/main" id="{B5426446-9157-4765-A217-263898A7FBB0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Circle: Hollow 9">
                  <a:extLst>
                    <a:ext uri="{FF2B5EF4-FFF2-40B4-BE49-F238E27FC236}">
                      <a16:creationId xmlns:a16="http://schemas.microsoft.com/office/drawing/2014/main" id="{3DDC72FA-DEEA-403F-9125-C88FD97DCAA9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Circle: Hollow 10">
                  <a:extLst>
                    <a:ext uri="{FF2B5EF4-FFF2-40B4-BE49-F238E27FC236}">
                      <a16:creationId xmlns:a16="http://schemas.microsoft.com/office/drawing/2014/main" id="{6A316A64-5303-4EF9-B27B-873B3C6CC254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Circle: Hollow 11">
                  <a:extLst>
                    <a:ext uri="{FF2B5EF4-FFF2-40B4-BE49-F238E27FC236}">
                      <a16:creationId xmlns:a16="http://schemas.microsoft.com/office/drawing/2014/main" id="{595EEADB-16AC-4D2F-8F67-2EA46CCEA25E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Circle: Hollow 12">
                  <a:extLst>
                    <a:ext uri="{FF2B5EF4-FFF2-40B4-BE49-F238E27FC236}">
                      <a16:creationId xmlns:a16="http://schemas.microsoft.com/office/drawing/2014/main" id="{735EC18C-4822-4A18-A969-19707CEB8033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524EE8D-BA41-4EC1-9960-F84EDB17E002}"/>
                  </a:ext>
                </a:extLst>
              </p:cNvPr>
              <p:cNvGrpSpPr/>
              <p:nvPr/>
            </p:nvGrpSpPr>
            <p:grpSpPr>
              <a:xfrm>
                <a:off x="3352363" y="1178574"/>
                <a:ext cx="4567012" cy="3338578"/>
                <a:chOff x="3244476" y="1178574"/>
                <a:chExt cx="4567012" cy="3338578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58D3C1CC-E3D4-4D3F-8D9B-DBBC192F16AE}"/>
                    </a:ext>
                  </a:extLst>
                </p:cNvPr>
                <p:cNvGrpSpPr/>
                <p:nvPr/>
              </p:nvGrpSpPr>
              <p:grpSpPr>
                <a:xfrm>
                  <a:off x="6625802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D771D5FC-23BA-468B-8E1A-B586FDDA4AC6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28F3F1E3-E4DE-4036-8989-AC62FF48B2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B06C9F44-D5FA-4755-A078-A86DCE577C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AD33726D-8366-4463-8459-448D311CCF7E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68F81D16-ACE8-42F9-A8E9-881A93BF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F8D25785-B68F-4839-B109-4EEA21934C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85B45710-0CAE-4FE3-869C-F38A200B99A7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53AD9296-B5EF-4032-BD13-892C841DEAA4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4A7B2891-0B79-45E1-8FE5-A616D16FE84A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30FF872-E02C-4A4F-B97C-9480C92B6E46}"/>
                    </a:ext>
                  </a:extLst>
                </p:cNvPr>
                <p:cNvSpPr/>
                <p:nvPr/>
              </p:nvSpPr>
              <p:spPr>
                <a:xfrm>
                  <a:off x="7065352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2CF59738-B244-4DB2-A4E2-3E35A8A1E5F8}"/>
                    </a:ext>
                  </a:extLst>
                </p:cNvPr>
                <p:cNvGrpSpPr/>
                <p:nvPr/>
              </p:nvGrpSpPr>
              <p:grpSpPr>
                <a:xfrm>
                  <a:off x="4935139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1EC5A29A-8694-4C30-B3D9-7F7403FF648F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38D0A67F-4C41-4AA1-8473-FDB04164CB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8BBFEA12-4026-434B-BC37-3B45D3C16C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728874FA-943A-461C-89A0-BB55FD5ABFC2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BFEF6D5E-640E-42CA-893D-E95CDB6EC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293EF76-62B7-405F-8389-D8B290DC86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C8FF1C00-AFDC-4FE6-921B-F6AAE786E3F9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5ACC8909-80D2-4AD5-A6BD-4E675A043E79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B15FE21D-A86E-42B8-AB4D-96D7AF2B513D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62176E8-B8E2-4468-B3B5-D63731D35723}"/>
                    </a:ext>
                  </a:extLst>
                </p:cNvPr>
                <p:cNvSpPr/>
                <p:nvPr/>
              </p:nvSpPr>
              <p:spPr>
                <a:xfrm>
                  <a:off x="5374689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A6F477B6-9E3B-4984-8EEC-F1830F1980AD}"/>
                    </a:ext>
                  </a:extLst>
                </p:cNvPr>
                <p:cNvGrpSpPr/>
                <p:nvPr/>
              </p:nvGrpSpPr>
              <p:grpSpPr>
                <a:xfrm>
                  <a:off x="3244476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11E67CAC-84C6-46E1-B6EF-39441E49A4E6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26B3DCF1-ED60-469A-9716-16AC302553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4E825973-2F64-4FB3-9919-5E61A34F9F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8324186-A4CC-45CF-AD31-7361CE639F0D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CBF01684-7A95-4669-9619-4572D1CC08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B840EFF4-ABA7-447B-8728-3F8BED1AF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F4C9968F-BFAC-4E68-823B-F166EC452870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7CEFF883-07C5-45E6-B350-7A017BD8D935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CCFEEAAC-D04C-4C25-8620-434D982C207A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0AC591C9-4B80-4A74-905D-CB1CB8E78F6D}"/>
                    </a:ext>
                  </a:extLst>
                </p:cNvPr>
                <p:cNvSpPr/>
                <p:nvPr/>
              </p:nvSpPr>
              <p:spPr>
                <a:xfrm>
                  <a:off x="3684026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924149A-5137-47CF-9DE6-36ECF24F3C88}"/>
                </a:ext>
              </a:extLst>
            </p:cNvPr>
            <p:cNvSpPr/>
            <p:nvPr/>
          </p:nvSpPr>
          <p:spPr>
            <a:xfrm>
              <a:off x="9302339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6506842C-5191-4013-ABC7-A85B4BA62C4D}"/>
              </a:ext>
            </a:extLst>
          </p:cNvPr>
          <p:cNvCxnSpPr>
            <a:cxnSpLocks/>
            <a:endCxn id="171" idx="0"/>
          </p:cNvCxnSpPr>
          <p:nvPr/>
        </p:nvCxnSpPr>
        <p:spPr>
          <a:xfrm rot="10800000" flipV="1">
            <a:off x="2191438" y="1901240"/>
            <a:ext cx="3361134" cy="1138947"/>
          </a:xfrm>
          <a:prstGeom prst="bentConnector2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ircle: Hollow 170">
            <a:extLst>
              <a:ext uri="{FF2B5EF4-FFF2-40B4-BE49-F238E27FC236}">
                <a16:creationId xmlns:a16="http://schemas.microsoft.com/office/drawing/2014/main" id="{0AB51016-7DC0-49C4-8236-6D7E3CE1891E}"/>
              </a:ext>
            </a:extLst>
          </p:cNvPr>
          <p:cNvSpPr/>
          <p:nvPr/>
        </p:nvSpPr>
        <p:spPr>
          <a:xfrm>
            <a:off x="2037501" y="3040188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3" name="Circle: Hollow 172">
            <a:extLst>
              <a:ext uri="{FF2B5EF4-FFF2-40B4-BE49-F238E27FC236}">
                <a16:creationId xmlns:a16="http://schemas.microsoft.com/office/drawing/2014/main" id="{5C889956-7BEB-4B9B-85E2-D68DD708BB03}"/>
              </a:ext>
            </a:extLst>
          </p:cNvPr>
          <p:cNvSpPr/>
          <p:nvPr/>
        </p:nvSpPr>
        <p:spPr>
          <a:xfrm>
            <a:off x="5942063" y="3025138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4" name="Circle: Hollow 173">
            <a:extLst>
              <a:ext uri="{FF2B5EF4-FFF2-40B4-BE49-F238E27FC236}">
                <a16:creationId xmlns:a16="http://schemas.microsoft.com/office/drawing/2014/main" id="{574BA8DF-A2FC-47C9-8D9E-950D7C75396B}"/>
              </a:ext>
            </a:extLst>
          </p:cNvPr>
          <p:cNvSpPr/>
          <p:nvPr/>
        </p:nvSpPr>
        <p:spPr>
          <a:xfrm>
            <a:off x="9541620" y="3053614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9EA53286-6718-446D-B200-546704892961}"/>
              </a:ext>
            </a:extLst>
          </p:cNvPr>
          <p:cNvCxnSpPr>
            <a:cxnSpLocks/>
            <a:endCxn id="173" idx="0"/>
          </p:cNvCxnSpPr>
          <p:nvPr/>
        </p:nvCxnSpPr>
        <p:spPr>
          <a:xfrm>
            <a:off x="6087711" y="2398264"/>
            <a:ext cx="8289" cy="6268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F09A816-3FBE-40CF-8F44-31C9C3C4F87B}"/>
              </a:ext>
            </a:extLst>
          </p:cNvPr>
          <p:cNvGrpSpPr/>
          <p:nvPr/>
        </p:nvGrpSpPr>
        <p:grpSpPr>
          <a:xfrm>
            <a:off x="4791240" y="1469051"/>
            <a:ext cx="2609520" cy="1291565"/>
            <a:chOff x="4853562" y="1589418"/>
            <a:chExt cx="2609520" cy="1291565"/>
          </a:xfrm>
        </p:grpSpPr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860456B8-165F-4389-AAA6-995C3039D54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853562" y="1589418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52" name="Freeform 7">
              <a:extLst>
                <a:ext uri="{FF2B5EF4-FFF2-40B4-BE49-F238E27FC236}">
                  <a16:creationId xmlns:a16="http://schemas.microsoft.com/office/drawing/2014/main" id="{4C934F4B-5E71-4FDC-86EF-68DFBC4E86F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230834" y="1678285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DC23383-819D-4F3C-9F44-20675609119C}"/>
              </a:ext>
            </a:extLst>
          </p:cNvPr>
          <p:cNvSpPr/>
          <p:nvPr/>
        </p:nvSpPr>
        <p:spPr>
          <a:xfrm>
            <a:off x="5464812" y="1940756"/>
            <a:ext cx="164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CLOUD COMPUTING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5A16F54-A194-4666-88A5-619DEBD3F814}"/>
              </a:ext>
            </a:extLst>
          </p:cNvPr>
          <p:cNvGrpSpPr/>
          <p:nvPr/>
        </p:nvGrpSpPr>
        <p:grpSpPr>
          <a:xfrm>
            <a:off x="913923" y="5595719"/>
            <a:ext cx="2920054" cy="821175"/>
            <a:chOff x="1418889" y="4287807"/>
            <a:chExt cx="1681201" cy="821175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AFA5761-88C5-418F-82E5-A9642BAF0609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7E3D7E2A-B16A-45E5-9DC2-13B329169A50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3E00CC0-FDC9-417E-B79F-9B58B7D9F042}"/>
              </a:ext>
            </a:extLst>
          </p:cNvPr>
          <p:cNvGrpSpPr/>
          <p:nvPr/>
        </p:nvGrpSpPr>
        <p:grpSpPr>
          <a:xfrm>
            <a:off x="4618661" y="5595719"/>
            <a:ext cx="2920054" cy="821175"/>
            <a:chOff x="1418889" y="4287807"/>
            <a:chExt cx="1681201" cy="82117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123183BD-335D-46FA-BFB6-7BBF0E67A09B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666763D6-0E5A-4276-AC83-EBFD649D4B0D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D6929F6-0055-4944-B54D-0F240846992E}"/>
              </a:ext>
            </a:extLst>
          </p:cNvPr>
          <p:cNvGrpSpPr/>
          <p:nvPr/>
        </p:nvGrpSpPr>
        <p:grpSpPr>
          <a:xfrm>
            <a:off x="8323398" y="5595719"/>
            <a:ext cx="2920054" cy="821175"/>
            <a:chOff x="1418889" y="4287807"/>
            <a:chExt cx="1681201" cy="821175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47D3436-7B08-484D-BB92-1D99BDAAC4F5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DCA11DF-796D-4231-87B0-A7AE5F8C27AA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748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F670FA-B56D-4DE8-AD35-CAE2B4CCB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78276"/>
              </p:ext>
            </p:extLst>
          </p:nvPr>
        </p:nvGraphicFramePr>
        <p:xfrm>
          <a:off x="921602" y="1767840"/>
          <a:ext cx="10348796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A545FC02-19D3-4EAF-9148-382F8C61DBD0}"/>
              </a:ext>
            </a:extLst>
          </p:cNvPr>
          <p:cNvGrpSpPr/>
          <p:nvPr/>
        </p:nvGrpSpPr>
        <p:grpSpPr>
          <a:xfrm>
            <a:off x="1980664" y="2235917"/>
            <a:ext cx="538752" cy="643027"/>
            <a:chOff x="3570" y="619306"/>
            <a:chExt cx="4703649" cy="5614032"/>
          </a:xfrm>
          <a:solidFill>
            <a:schemeClr val="accent2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7237F5-49B5-4B72-A721-761228200C72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A4C5412-72B7-459F-B8CD-869465C5D1E2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566B0C1-A4EE-4E3E-9A16-FA95997607B1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E28F5EA-4495-4BC3-BEB1-BCF2B2C91DFC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1D0A0EE-39A8-406B-ADDD-BC399DEFC9EC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5D9E2940-361E-485C-B1FC-B29D183E67A5}"/>
              </a:ext>
            </a:extLst>
          </p:cNvPr>
          <p:cNvSpPr/>
          <p:nvPr/>
        </p:nvSpPr>
        <p:spPr>
          <a:xfrm>
            <a:off x="4453349" y="2388404"/>
            <a:ext cx="569876" cy="41762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4C1810-0355-4DA6-9D61-3ABC4AF3EFB4}"/>
              </a:ext>
            </a:extLst>
          </p:cNvPr>
          <p:cNvGrpSpPr/>
          <p:nvPr/>
        </p:nvGrpSpPr>
        <p:grpSpPr>
          <a:xfrm>
            <a:off x="7059828" y="2242858"/>
            <a:ext cx="727915" cy="640314"/>
            <a:chOff x="9544125" y="314311"/>
            <a:chExt cx="1802975" cy="1585994"/>
          </a:xfrm>
          <a:solidFill>
            <a:schemeClr val="accent4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787C9B-0FC7-4A01-8095-5AAC901D5E84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34BD5C-FB84-4372-9D38-66FD338288B4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8EB15C-1F71-43FD-AA80-9944F3F7ED5A}"/>
              </a:ext>
            </a:extLst>
          </p:cNvPr>
          <p:cNvGrpSpPr/>
          <p:nvPr/>
        </p:nvGrpSpPr>
        <p:grpSpPr>
          <a:xfrm>
            <a:off x="9836195" y="2235249"/>
            <a:ext cx="344881" cy="643695"/>
            <a:chOff x="3501573" y="3178068"/>
            <a:chExt cx="1340594" cy="273784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B9A38CF-63F2-4120-8CA4-ECB75818396F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EF323F-85E6-4279-89A4-7AE24B01D23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C6D03B-E653-4825-A15F-042961866FEB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729558-B411-4BB4-A0BD-F3682488A9CB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1F2129A-0B0B-419B-90E9-F000B6923CC6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D32302-B6A8-420B-A9B4-43EB6B282700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3773255-97B2-48A9-A7BB-2749B35124D8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45A193A-528B-48C6-B03B-01CE6E5D7A42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5BF7060-7040-4BB7-93E1-1926E733BE3F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BB01C9C-E7CA-4764-80CA-5FBC7360AA6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2C8D914-F62A-40B6-A805-05747362E02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163D486-8EF9-40CA-A19E-B140067798CC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E345081-24DB-481F-A069-B51D298241AE}"/>
              </a:ext>
            </a:extLst>
          </p:cNvPr>
          <p:cNvSpPr/>
          <p:nvPr/>
        </p:nvSpPr>
        <p:spPr>
          <a:xfrm>
            <a:off x="9896726" y="2470723"/>
            <a:ext cx="233193" cy="17166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64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52F1CF2-DD11-4915-9B69-5AE707B0F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8581317E-D61F-4790-B1BC-E126076F6156}"/>
              </a:ext>
            </a:extLst>
          </p:cNvPr>
          <p:cNvSpPr/>
          <p:nvPr/>
        </p:nvSpPr>
        <p:spPr>
          <a:xfrm rot="5400000">
            <a:off x="802919" y="2349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8AE1C03E-514B-4616-850A-C697C99090F1}"/>
              </a:ext>
            </a:extLst>
          </p:cNvPr>
          <p:cNvSpPr/>
          <p:nvPr/>
        </p:nvSpPr>
        <p:spPr>
          <a:xfrm rot="5400000">
            <a:off x="802919" y="294795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EDE1EE27-9A0C-4C2B-A1AE-43710C7154C0}"/>
              </a:ext>
            </a:extLst>
          </p:cNvPr>
          <p:cNvSpPr/>
          <p:nvPr/>
        </p:nvSpPr>
        <p:spPr>
          <a:xfrm rot="5400000">
            <a:off x="802919" y="3546286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2">
            <a:extLst>
              <a:ext uri="{FF2B5EF4-FFF2-40B4-BE49-F238E27FC236}">
                <a16:creationId xmlns:a16="http://schemas.microsoft.com/office/drawing/2014/main" id="{BA48C3D8-0F84-4B78-9CC4-75804EF5D2C4}"/>
              </a:ext>
            </a:extLst>
          </p:cNvPr>
          <p:cNvSpPr/>
          <p:nvPr/>
        </p:nvSpPr>
        <p:spPr>
          <a:xfrm rot="5400000">
            <a:off x="802919" y="4144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AA62A-F69F-4E1A-9804-52030A8485FD}"/>
              </a:ext>
            </a:extLst>
          </p:cNvPr>
          <p:cNvSpPr txBox="1"/>
          <p:nvPr/>
        </p:nvSpPr>
        <p:spPr>
          <a:xfrm>
            <a:off x="1237168" y="238340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10D50-7328-4AFA-98A1-15B18DC99F0D}"/>
              </a:ext>
            </a:extLst>
          </p:cNvPr>
          <p:cNvSpPr txBox="1"/>
          <p:nvPr/>
        </p:nvSpPr>
        <p:spPr>
          <a:xfrm>
            <a:off x="1237168" y="298173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B63C8F-4227-403D-AC46-69FBC5C00CD7}"/>
              </a:ext>
            </a:extLst>
          </p:cNvPr>
          <p:cNvSpPr txBox="1"/>
          <p:nvPr/>
        </p:nvSpPr>
        <p:spPr>
          <a:xfrm>
            <a:off x="1237168" y="3580068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051021-E586-421B-A3CD-92F0E5DD7C70}"/>
              </a:ext>
            </a:extLst>
          </p:cNvPr>
          <p:cNvSpPr txBox="1"/>
          <p:nvPr/>
        </p:nvSpPr>
        <p:spPr>
          <a:xfrm>
            <a:off x="1237168" y="4178401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C9F3F7E7-DDA9-4F82-BF0D-0DFECAE6CE40}"/>
              </a:ext>
            </a:extLst>
          </p:cNvPr>
          <p:cNvSpPr/>
          <p:nvPr/>
        </p:nvSpPr>
        <p:spPr>
          <a:xfrm>
            <a:off x="877128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2E83DE42-DFFF-409D-8B63-113D39CF345B}"/>
              </a:ext>
            </a:extLst>
          </p:cNvPr>
          <p:cNvSpPr/>
          <p:nvPr/>
        </p:nvSpPr>
        <p:spPr>
          <a:xfrm>
            <a:off x="3019368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50D97F65-37B7-4E43-B202-68A6751F5927}"/>
              </a:ext>
            </a:extLst>
          </p:cNvPr>
          <p:cNvSpPr/>
          <p:nvPr/>
        </p:nvSpPr>
        <p:spPr>
          <a:xfrm>
            <a:off x="5161609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47DD9D3D-382C-4000-8601-858C619BC44B}"/>
              </a:ext>
            </a:extLst>
          </p:cNvPr>
          <p:cNvSpPr/>
          <p:nvPr/>
        </p:nvSpPr>
        <p:spPr>
          <a:xfrm>
            <a:off x="7303850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E764EF-1062-4384-8D95-E4EFC4E1190A}"/>
              </a:ext>
            </a:extLst>
          </p:cNvPr>
          <p:cNvSpPr txBox="1"/>
          <p:nvPr/>
        </p:nvSpPr>
        <p:spPr>
          <a:xfrm>
            <a:off x="510008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B45242-8A2B-4368-855E-BD2280D95E99}"/>
              </a:ext>
            </a:extLst>
          </p:cNvPr>
          <p:cNvSpPr txBox="1"/>
          <p:nvPr/>
        </p:nvSpPr>
        <p:spPr>
          <a:xfrm>
            <a:off x="2650479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05469C-0BDB-4AD6-A9CD-8805AC04026E}"/>
              </a:ext>
            </a:extLst>
          </p:cNvPr>
          <p:cNvSpPr txBox="1"/>
          <p:nvPr/>
        </p:nvSpPr>
        <p:spPr>
          <a:xfrm>
            <a:off x="4790950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85B614-9E4D-44C4-96AF-09E61C3312CA}"/>
              </a:ext>
            </a:extLst>
          </p:cNvPr>
          <p:cNvSpPr txBox="1"/>
          <p:nvPr/>
        </p:nvSpPr>
        <p:spPr>
          <a:xfrm>
            <a:off x="6931421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A7B4A2-A2AD-4770-B6C4-5FBECB630FDD}"/>
              </a:ext>
            </a:extLst>
          </p:cNvPr>
          <p:cNvGrpSpPr/>
          <p:nvPr/>
        </p:nvGrpSpPr>
        <p:grpSpPr>
          <a:xfrm>
            <a:off x="1049421" y="5298689"/>
            <a:ext cx="410944" cy="490482"/>
            <a:chOff x="3570" y="619306"/>
            <a:chExt cx="4703649" cy="5614032"/>
          </a:xfrm>
          <a:solidFill>
            <a:schemeClr val="accent4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833AACB-28DC-4598-8CF7-BA8A7030B72D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033D84A-A7CC-4D70-8285-458BE324F62B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3BE1C3-2FC1-4CE0-89A8-0BC819FD0C46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4E1A7AE-960B-4BCF-AE3B-B5C02563ADF2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1B573A-56E8-4A30-ACAF-12235709B46F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278E9601-AD86-4370-B33B-D831FAA5AE17}"/>
              </a:ext>
            </a:extLst>
          </p:cNvPr>
          <p:cNvSpPr/>
          <p:nvPr/>
        </p:nvSpPr>
        <p:spPr>
          <a:xfrm>
            <a:off x="3160484" y="5438764"/>
            <a:ext cx="434684" cy="31855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60ACC8-A743-45EA-AFFD-F8F18BB8E2F1}"/>
              </a:ext>
            </a:extLst>
          </p:cNvPr>
          <p:cNvGrpSpPr/>
          <p:nvPr/>
        </p:nvGrpSpPr>
        <p:grpSpPr>
          <a:xfrm>
            <a:off x="5261043" y="5338501"/>
            <a:ext cx="508294" cy="447124"/>
            <a:chOff x="9544125" y="314311"/>
            <a:chExt cx="1802975" cy="1585994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A8E92F-544E-4135-8644-0C5BF76F2D21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C7A429-4995-4775-A3F1-8A22DC484920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6AF701-DB3A-4B29-AC2E-8E6CC7602D2E}"/>
              </a:ext>
            </a:extLst>
          </p:cNvPr>
          <p:cNvGrpSpPr/>
          <p:nvPr/>
        </p:nvGrpSpPr>
        <p:grpSpPr>
          <a:xfrm>
            <a:off x="7538489" y="5352510"/>
            <a:ext cx="263065" cy="490991"/>
            <a:chOff x="3501573" y="3178068"/>
            <a:chExt cx="1340594" cy="273784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1F1029-A676-4E2A-869B-DC061A535F60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F6765B-85FB-4E37-916D-C584F11B20C0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5EA65AD-3D84-403E-B814-EB1459F3ADC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FF49FF-957B-4548-AF53-32174E636FB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39104A5-B80B-477B-B11A-D0628089B1DD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9209CF2-1B1A-4546-841C-03B5130C310F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AB3775E-B91D-4530-8236-C1166D5121CB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6DE395-A33D-493D-9EF2-6C096CD43F4A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062B7A8-8AD8-4BEE-919B-76091FEB2923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E0B271C-4252-4622-B482-EE3B2C1446A9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EDB2427-543C-4E75-B029-50A73FAEE6F4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7F59A7C-DD59-4675-A01A-AD6A4C58C883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5DF8489-BB8A-496A-A4E5-FED837CE1ED6}"/>
              </a:ext>
            </a:extLst>
          </p:cNvPr>
          <p:cNvSpPr/>
          <p:nvPr/>
        </p:nvSpPr>
        <p:spPr>
          <a:xfrm>
            <a:off x="7578473" y="5546888"/>
            <a:ext cx="177872" cy="13094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A787C9A-E2F5-4384-9678-09BF28700BF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17568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13623931-15D2-4834-8280-54ACC1445BD1}"/>
              </a:ext>
            </a:extLst>
          </p:cNvPr>
          <p:cNvSpPr txBox="1"/>
          <p:nvPr/>
        </p:nvSpPr>
        <p:spPr>
          <a:xfrm>
            <a:off x="4864662" y="391514"/>
            <a:ext cx="660343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chemeClr val="accent6"/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C8905E8-278A-4BD2-B75B-0CAAFBDB26F1}"/>
              </a:ext>
            </a:extLst>
          </p:cNvPr>
          <p:cNvSpPr txBox="1"/>
          <p:nvPr/>
        </p:nvSpPr>
        <p:spPr>
          <a:xfrm>
            <a:off x="4660065" y="162443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904A8F-9E53-4454-9EE8-7899E445985B}"/>
              </a:ext>
            </a:extLst>
          </p:cNvPr>
          <p:cNvGrpSpPr/>
          <p:nvPr/>
        </p:nvGrpSpPr>
        <p:grpSpPr>
          <a:xfrm>
            <a:off x="5730920" y="1736115"/>
            <a:ext cx="5737181" cy="956690"/>
            <a:chOff x="665833" y="2698787"/>
            <a:chExt cx="3322837" cy="9566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67D6A4-5513-4B78-82BC-5AE8CFA67E7E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EEEB66-0819-4EF7-B983-0AFE673F7D2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4E08AEC-260E-4620-A344-02DA4D7253FC}"/>
              </a:ext>
            </a:extLst>
          </p:cNvPr>
          <p:cNvSpPr txBox="1"/>
          <p:nvPr/>
        </p:nvSpPr>
        <p:spPr>
          <a:xfrm>
            <a:off x="4660065" y="282848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C77AEE-019F-4BEE-AF9D-872FD75C4204}"/>
              </a:ext>
            </a:extLst>
          </p:cNvPr>
          <p:cNvGrpSpPr/>
          <p:nvPr/>
        </p:nvGrpSpPr>
        <p:grpSpPr>
          <a:xfrm>
            <a:off x="5730920" y="2940165"/>
            <a:ext cx="5737181" cy="956690"/>
            <a:chOff x="665833" y="2698787"/>
            <a:chExt cx="3322837" cy="9566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47AA3C-D7A9-417B-9843-A86F77CCD3B5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3675F2-9A72-4B96-9291-9F0BED2AF5D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DC92E20-0B25-47A5-9ABF-8CBCF8F31CF5}"/>
              </a:ext>
            </a:extLst>
          </p:cNvPr>
          <p:cNvSpPr txBox="1"/>
          <p:nvPr/>
        </p:nvSpPr>
        <p:spPr>
          <a:xfrm>
            <a:off x="4660065" y="403253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6C0250-0F2C-4CDC-A275-45F8850F9452}"/>
              </a:ext>
            </a:extLst>
          </p:cNvPr>
          <p:cNvGrpSpPr/>
          <p:nvPr/>
        </p:nvGrpSpPr>
        <p:grpSpPr>
          <a:xfrm>
            <a:off x="5730920" y="4144215"/>
            <a:ext cx="5737181" cy="956690"/>
            <a:chOff x="665833" y="2698787"/>
            <a:chExt cx="3322837" cy="9566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39549C-B0C1-4F98-A44B-8A7A73279643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2A0BE8-4E1C-478F-AE7B-D913C667D3CA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75E27B-4D35-43D7-8422-85D445BDB7E1}"/>
              </a:ext>
            </a:extLst>
          </p:cNvPr>
          <p:cNvSpPr txBox="1"/>
          <p:nvPr/>
        </p:nvSpPr>
        <p:spPr>
          <a:xfrm>
            <a:off x="4660065" y="523658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A0B77FE-28D5-4EC6-9841-F3FD55BE7F0E}"/>
              </a:ext>
            </a:extLst>
          </p:cNvPr>
          <p:cNvGrpSpPr/>
          <p:nvPr/>
        </p:nvGrpSpPr>
        <p:grpSpPr>
          <a:xfrm>
            <a:off x="5730920" y="5348265"/>
            <a:ext cx="5737181" cy="956690"/>
            <a:chOff x="665833" y="2698787"/>
            <a:chExt cx="3322837" cy="9566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086495-D0E6-4EDF-B0A3-3E7C7F8378EA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AE23BF-9144-41BB-82CF-6D901195B783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102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0F826B9-A13B-4D64-943B-37B981D05BD0}"/>
              </a:ext>
            </a:extLst>
          </p:cNvPr>
          <p:cNvGrpSpPr/>
          <p:nvPr/>
        </p:nvGrpSpPr>
        <p:grpSpPr>
          <a:xfrm>
            <a:off x="2926801" y="2627330"/>
            <a:ext cx="6339319" cy="6339319"/>
            <a:chOff x="1754163" y="2276872"/>
            <a:chExt cx="5616624" cy="561662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3B517C0-9B94-4BF9-8CD4-4474560F21E6}"/>
                </a:ext>
              </a:extLst>
            </p:cNvPr>
            <p:cNvGrpSpPr/>
            <p:nvPr/>
          </p:nvGrpSpPr>
          <p:grpSpPr>
            <a:xfrm>
              <a:off x="2068835" y="2581275"/>
              <a:ext cx="4999062" cy="4999062"/>
              <a:chOff x="1754163" y="2276872"/>
              <a:chExt cx="5616624" cy="5616624"/>
            </a:xfrm>
          </p:grpSpPr>
          <p:sp>
            <p:nvSpPr>
              <p:cNvPr id="37" name="Block Arc 36">
                <a:extLst>
                  <a:ext uri="{FF2B5EF4-FFF2-40B4-BE49-F238E27FC236}">
                    <a16:creationId xmlns:a16="http://schemas.microsoft.com/office/drawing/2014/main" id="{F8761959-737F-4435-83B7-405BA99E815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1">
                      <a:lumMod val="70000"/>
                      <a:lumOff val="30000"/>
                    </a:schemeClr>
                  </a:gs>
                  <a:gs pos="94000">
                    <a:schemeClr val="accent1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DE4CB0B9-B037-4AA7-B342-8AC76693AA5A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37981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94000">
                    <a:schemeClr val="accent2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E6ACE423-508F-4BD5-A59B-49D0363A5B64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3">
                      <a:lumMod val="70000"/>
                      <a:lumOff val="30000"/>
                    </a:schemeClr>
                  </a:gs>
                  <a:gs pos="94000">
                    <a:schemeClr val="accent3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0B6A6210-6F1D-4DC7-8D83-2F45C7F510E2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30955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4">
                      <a:lumMod val="70000"/>
                      <a:lumOff val="30000"/>
                    </a:schemeClr>
                  </a:gs>
                  <a:gs pos="94000">
                    <a:schemeClr val="accent4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33EC015-C3CD-4C8B-8E0E-BF9E707B18C8}"/>
                </a:ext>
              </a:extLst>
            </p:cNvPr>
            <p:cNvGrpSpPr/>
            <p:nvPr/>
          </p:nvGrpSpPr>
          <p:grpSpPr>
            <a:xfrm>
              <a:off x="1754163" y="2276872"/>
              <a:ext cx="5616624" cy="5616624"/>
              <a:chOff x="1754163" y="2276872"/>
              <a:chExt cx="5616624" cy="5616624"/>
            </a:xfrm>
          </p:grpSpPr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E58A1C5E-CEC1-4165-B14F-AAC3BAB8A2FF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33">
                <a:extLst>
                  <a:ext uri="{FF2B5EF4-FFF2-40B4-BE49-F238E27FC236}">
                    <a16:creationId xmlns:a16="http://schemas.microsoft.com/office/drawing/2014/main" id="{76255ACF-9345-496F-A32F-52B462D50998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27380"/>
                  <a:gd name="adj2" fmla="val 21586788"/>
                  <a:gd name="adj3" fmla="val 69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5EB8E99D-CAC8-4290-9F04-6638093CE8A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9404275A-CE70-4D88-8DB7-C49C2D29A478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47701"/>
                  <a:gd name="adj2" fmla="val 21586788"/>
                  <a:gd name="adj3" fmla="val 697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D836DA-AD46-490E-8E35-429CDBE6F6E5}"/>
              </a:ext>
            </a:extLst>
          </p:cNvPr>
          <p:cNvGrpSpPr/>
          <p:nvPr/>
        </p:nvGrpSpPr>
        <p:grpSpPr>
          <a:xfrm>
            <a:off x="768681" y="3154978"/>
            <a:ext cx="1791385" cy="678649"/>
            <a:chOff x="3233964" y="1954419"/>
            <a:chExt cx="1410044" cy="6786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FA2FB1-6C19-42A4-B1B9-64845877895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6DBDFD-4A60-4DAA-99B8-0C003589C5E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D4B5B3-38CB-40B4-9ED9-668C4559B490}"/>
              </a:ext>
            </a:extLst>
          </p:cNvPr>
          <p:cNvGrpSpPr/>
          <p:nvPr/>
        </p:nvGrpSpPr>
        <p:grpSpPr>
          <a:xfrm>
            <a:off x="2547310" y="1758364"/>
            <a:ext cx="1791382" cy="678649"/>
            <a:chOff x="2828147" y="1954419"/>
            <a:chExt cx="1410043" cy="6786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66CE7A-2CB4-4185-95F1-56377D9FEAD8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F66A2D-7779-4753-BF16-0582F0E4696B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473BEA5-C688-4CEF-816C-518DAC3CB525}"/>
              </a:ext>
            </a:extLst>
          </p:cNvPr>
          <p:cNvGrpSpPr/>
          <p:nvPr/>
        </p:nvGrpSpPr>
        <p:grpSpPr>
          <a:xfrm>
            <a:off x="7868921" y="1758364"/>
            <a:ext cx="1788639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CD8452-869D-4838-ADA9-2E5833A675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C82A21-A2DE-4B2E-BABC-9C9028408D2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15E9C6-2ED8-4923-A0E5-EF3729FCF31F}"/>
              </a:ext>
            </a:extLst>
          </p:cNvPr>
          <p:cNvGrpSpPr/>
          <p:nvPr/>
        </p:nvGrpSpPr>
        <p:grpSpPr>
          <a:xfrm>
            <a:off x="9585259" y="3154978"/>
            <a:ext cx="1788639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45A521-95C3-4753-B527-14ECD62DF49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BB9514-B1C2-49FC-A35C-900240A2339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Elbow Connector 49">
            <a:extLst>
              <a:ext uri="{FF2B5EF4-FFF2-40B4-BE49-F238E27FC236}">
                <a16:creationId xmlns:a16="http://schemas.microsoft.com/office/drawing/2014/main" id="{E3BE7A2B-0820-4F4D-AAB7-B952E38BF05E}"/>
              </a:ext>
            </a:extLst>
          </p:cNvPr>
          <p:cNvCxnSpPr>
            <a:cxnSpLocks/>
          </p:cNvCxnSpPr>
          <p:nvPr/>
        </p:nvCxnSpPr>
        <p:spPr>
          <a:xfrm>
            <a:off x="4465066" y="2085623"/>
            <a:ext cx="1188000" cy="720000"/>
          </a:xfrm>
          <a:prstGeom prst="bentConnector3">
            <a:avLst>
              <a:gd name="adj1" fmla="val 10074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58">
            <a:extLst>
              <a:ext uri="{FF2B5EF4-FFF2-40B4-BE49-F238E27FC236}">
                <a16:creationId xmlns:a16="http://schemas.microsoft.com/office/drawing/2014/main" id="{AE21EC3C-A94C-4F80-9558-63A6DB237D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38934" y="2085623"/>
            <a:ext cx="1188000" cy="720000"/>
          </a:xfrm>
          <a:prstGeom prst="bentConnector3">
            <a:avLst>
              <a:gd name="adj1" fmla="val 10019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A6F092-9F8A-4C0A-8518-327D4510FD47}"/>
              </a:ext>
            </a:extLst>
          </p:cNvPr>
          <p:cNvSpPr txBox="1"/>
          <p:nvPr/>
        </p:nvSpPr>
        <p:spPr>
          <a:xfrm>
            <a:off x="4096446" y="4964329"/>
            <a:ext cx="3982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DE99CA-FFE0-4431-8CDB-F1EEAD58ED50}"/>
              </a:ext>
            </a:extLst>
          </p:cNvPr>
          <p:cNvGrpSpPr/>
          <p:nvPr/>
        </p:nvGrpSpPr>
        <p:grpSpPr>
          <a:xfrm>
            <a:off x="2926803" y="5959536"/>
            <a:ext cx="6358993" cy="81273"/>
            <a:chOff x="1754163" y="5229200"/>
            <a:chExt cx="5634055" cy="72008"/>
          </a:xfrm>
        </p:grpSpPr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E444DC9D-992D-4FD2-8376-1C022AD18350}"/>
                </a:ext>
              </a:extLst>
            </p:cNvPr>
            <p:cNvSpPr/>
            <p:nvPr/>
          </p:nvSpPr>
          <p:spPr>
            <a:xfrm>
              <a:off x="1754163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4D02DABB-3875-4C96-B929-1AE5766E04F8}"/>
                </a:ext>
              </a:extLst>
            </p:cNvPr>
            <p:cNvSpPr/>
            <p:nvPr/>
          </p:nvSpPr>
          <p:spPr>
            <a:xfrm>
              <a:off x="3160415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0E25354B-FBF6-4DF4-9B8C-FA729F958C69}"/>
                </a:ext>
              </a:extLst>
            </p:cNvPr>
            <p:cNvSpPr/>
            <p:nvPr/>
          </p:nvSpPr>
          <p:spPr>
            <a:xfrm>
              <a:off x="4583144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0D5F2BEA-9C1C-49D0-8E9A-376886EB4F2F}"/>
                </a:ext>
              </a:extLst>
            </p:cNvPr>
            <p:cNvSpPr/>
            <p:nvPr/>
          </p:nvSpPr>
          <p:spPr>
            <a:xfrm>
              <a:off x="5987777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D1006F-D703-4364-B9AB-01C7343E0011}"/>
              </a:ext>
            </a:extLst>
          </p:cNvPr>
          <p:cNvSpPr txBox="1"/>
          <p:nvPr/>
        </p:nvSpPr>
        <p:spPr>
          <a:xfrm rot="17459286">
            <a:off x="2592512" y="4475898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007E8A-5D06-486C-8D35-F27F35F45A02}"/>
              </a:ext>
            </a:extLst>
          </p:cNvPr>
          <p:cNvSpPr txBox="1"/>
          <p:nvPr/>
        </p:nvSpPr>
        <p:spPr>
          <a:xfrm rot="20145789">
            <a:off x="3976237" y="3099206"/>
            <a:ext cx="2281599" cy="762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3E34A7-8F45-4C78-8EB5-B4BC8906923A}"/>
              </a:ext>
            </a:extLst>
          </p:cNvPr>
          <p:cNvSpPr txBox="1"/>
          <p:nvPr/>
        </p:nvSpPr>
        <p:spPr>
          <a:xfrm rot="1505859">
            <a:off x="6033426" y="3134130"/>
            <a:ext cx="2281599" cy="762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C984B1-34A7-4BBC-8462-974BFEA3E3F4}"/>
              </a:ext>
            </a:extLst>
          </p:cNvPr>
          <p:cNvSpPr txBox="1"/>
          <p:nvPr/>
        </p:nvSpPr>
        <p:spPr>
          <a:xfrm rot="4128560">
            <a:off x="7330465" y="4515830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28" name="Elbow Connector 34">
            <a:extLst>
              <a:ext uri="{FF2B5EF4-FFF2-40B4-BE49-F238E27FC236}">
                <a16:creationId xmlns:a16="http://schemas.microsoft.com/office/drawing/2014/main" id="{38CAFAF4-9A5C-4B88-8213-4881E8AA86EB}"/>
              </a:ext>
            </a:extLst>
          </p:cNvPr>
          <p:cNvCxnSpPr/>
          <p:nvPr/>
        </p:nvCxnSpPr>
        <p:spPr>
          <a:xfrm rot="16200000" flipH="1">
            <a:off x="1658183" y="4158442"/>
            <a:ext cx="1728000" cy="1224000"/>
          </a:xfrm>
          <a:prstGeom prst="bentConnector3">
            <a:avLst>
              <a:gd name="adj1" fmla="val 1003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3">
            <a:extLst>
              <a:ext uri="{FF2B5EF4-FFF2-40B4-BE49-F238E27FC236}">
                <a16:creationId xmlns:a16="http://schemas.microsoft.com/office/drawing/2014/main" id="{F1E57AC7-79D4-47FA-A50A-BA7219D9C87F}"/>
              </a:ext>
            </a:extLst>
          </p:cNvPr>
          <p:cNvCxnSpPr>
            <a:cxnSpLocks/>
          </p:cNvCxnSpPr>
          <p:nvPr/>
        </p:nvCxnSpPr>
        <p:spPr>
          <a:xfrm rot="5400000">
            <a:off x="8818058" y="4158442"/>
            <a:ext cx="1728000" cy="1224000"/>
          </a:xfrm>
          <a:prstGeom prst="bentConnector3">
            <a:avLst>
              <a:gd name="adj1" fmla="val 9947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BF72D1A-3571-4208-8B53-69E0ECAA1DC1}"/>
              </a:ext>
            </a:extLst>
          </p:cNvPr>
          <p:cNvGrpSpPr/>
          <p:nvPr/>
        </p:nvGrpSpPr>
        <p:grpSpPr>
          <a:xfrm>
            <a:off x="5048972" y="3887176"/>
            <a:ext cx="2031548" cy="860382"/>
            <a:chOff x="113572" y="3059144"/>
            <a:chExt cx="2324346" cy="984385"/>
          </a:xfrm>
          <a:solidFill>
            <a:schemeClr val="accent6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9B5C5BB-F156-4371-8142-0598B476EC16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013D73-7979-4F85-A0F5-AD48F49E293B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315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B6312F-23D7-4FF8-B1B4-E5BD088AC86F}"/>
              </a:ext>
            </a:extLst>
          </p:cNvPr>
          <p:cNvGrpSpPr/>
          <p:nvPr/>
        </p:nvGrpSpPr>
        <p:grpSpPr>
          <a:xfrm>
            <a:off x="3968629" y="1686564"/>
            <a:ext cx="1470641" cy="1161654"/>
            <a:chOff x="693093" y="1844828"/>
            <a:chExt cx="1470641" cy="1161654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2B840527-2B3B-4EBD-914C-7CDF594C3E9B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id="{7E78AA1C-1396-4674-8B8A-7B7F068E7205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A5382BB-4E8E-4E57-BC5B-19B178EA8578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0AE17F0-5860-4AB9-A185-F8EF17EAE1F1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7B2023-45CC-424D-95AF-5D961A8A16E6}"/>
              </a:ext>
            </a:extLst>
          </p:cNvPr>
          <p:cNvGrpSpPr/>
          <p:nvPr/>
        </p:nvGrpSpPr>
        <p:grpSpPr>
          <a:xfrm>
            <a:off x="3665466" y="4131229"/>
            <a:ext cx="2058452" cy="2216944"/>
            <a:chOff x="605226" y="3384613"/>
            <a:chExt cx="1636231" cy="2216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663A6D-FAD3-4802-9E97-CFE0DD7376FD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62AA0B-7DA2-4216-A32E-98A02C11DCDA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9941C6B-D3C4-4079-97AF-62E0FB549E35}"/>
              </a:ext>
            </a:extLst>
          </p:cNvPr>
          <p:cNvSpPr txBox="1"/>
          <p:nvPr/>
        </p:nvSpPr>
        <p:spPr>
          <a:xfrm>
            <a:off x="4345887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031E53-F882-4C5D-B04E-39745C392BF2}"/>
              </a:ext>
            </a:extLst>
          </p:cNvPr>
          <p:cNvGrpSpPr/>
          <p:nvPr/>
        </p:nvGrpSpPr>
        <p:grpSpPr>
          <a:xfrm>
            <a:off x="6473682" y="4131229"/>
            <a:ext cx="2058452" cy="2216944"/>
            <a:chOff x="2675618" y="3384613"/>
            <a:chExt cx="1636231" cy="22169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82CBB6-F687-418D-B88E-28C35F4D2808}"/>
                </a:ext>
              </a:extLst>
            </p:cNvPr>
            <p:cNvSpPr txBox="1"/>
            <p:nvPr/>
          </p:nvSpPr>
          <p:spPr>
            <a:xfrm>
              <a:off x="2675618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7D24A2-A2D1-4CAC-B083-F969B12A5CC1}"/>
                </a:ext>
              </a:extLst>
            </p:cNvPr>
            <p:cNvSpPr txBox="1"/>
            <p:nvPr/>
          </p:nvSpPr>
          <p:spPr>
            <a:xfrm>
              <a:off x="2675618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6C68E8-9F1B-4051-97EE-74910A173A74}"/>
              </a:ext>
            </a:extLst>
          </p:cNvPr>
          <p:cNvGrpSpPr/>
          <p:nvPr/>
        </p:nvGrpSpPr>
        <p:grpSpPr>
          <a:xfrm>
            <a:off x="6786102" y="1686566"/>
            <a:ext cx="1447632" cy="1161653"/>
            <a:chOff x="2766085" y="1844826"/>
            <a:chExt cx="1447632" cy="1161653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FD846FFD-5D0B-4DBE-8618-B08657E0F4B6}"/>
                </a:ext>
              </a:extLst>
            </p:cNvPr>
            <p:cNvSpPr/>
            <p:nvPr/>
          </p:nvSpPr>
          <p:spPr>
            <a:xfrm rot="10800000">
              <a:off x="2965759" y="1844826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Isosceles Triangle 5">
              <a:extLst>
                <a:ext uri="{FF2B5EF4-FFF2-40B4-BE49-F238E27FC236}">
                  <a16:creationId xmlns:a16="http://schemas.microsoft.com/office/drawing/2014/main" id="{989B8EA9-4628-4D5C-AA78-A0CBBE8564DB}"/>
                </a:ext>
              </a:extLst>
            </p:cNvPr>
            <p:cNvSpPr/>
            <p:nvPr/>
          </p:nvSpPr>
          <p:spPr>
            <a:xfrm>
              <a:off x="3149231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2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CCBF6B-C881-491C-8891-73E0687D535F}"/>
                </a:ext>
              </a:extLst>
            </p:cNvPr>
            <p:cNvCxnSpPr/>
            <p:nvPr/>
          </p:nvCxnSpPr>
          <p:spPr>
            <a:xfrm flipV="1">
              <a:off x="3486221" y="2496100"/>
              <a:ext cx="727496" cy="50655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40965A-D43A-445C-9AFB-D478B994B90F}"/>
                </a:ext>
              </a:extLst>
            </p:cNvPr>
            <p:cNvCxnSpPr/>
            <p:nvPr/>
          </p:nvCxnSpPr>
          <p:spPr>
            <a:xfrm flipH="1" flipV="1">
              <a:off x="2766085" y="2499926"/>
              <a:ext cx="743146" cy="506553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A3B0302-551E-40E6-8A8E-A07228FCC8C2}"/>
              </a:ext>
            </a:extLst>
          </p:cNvPr>
          <p:cNvSpPr txBox="1"/>
          <p:nvPr/>
        </p:nvSpPr>
        <p:spPr>
          <a:xfrm>
            <a:off x="7154103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B05F00-10E0-4C89-AF96-50F78218BB29}"/>
              </a:ext>
            </a:extLst>
          </p:cNvPr>
          <p:cNvGrpSpPr/>
          <p:nvPr/>
        </p:nvGrpSpPr>
        <p:grpSpPr>
          <a:xfrm>
            <a:off x="9281897" y="4131229"/>
            <a:ext cx="2058452" cy="2216944"/>
            <a:chOff x="4746010" y="3384613"/>
            <a:chExt cx="1636231" cy="22169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9A3A27-04CC-4F95-9FB2-A470D9BA96AB}"/>
                </a:ext>
              </a:extLst>
            </p:cNvPr>
            <p:cNvSpPr txBox="1"/>
            <p:nvPr/>
          </p:nvSpPr>
          <p:spPr>
            <a:xfrm>
              <a:off x="4746010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A3E980-0970-4CA5-8317-3102313FAAF2}"/>
                </a:ext>
              </a:extLst>
            </p:cNvPr>
            <p:cNvSpPr txBox="1"/>
            <p:nvPr/>
          </p:nvSpPr>
          <p:spPr>
            <a:xfrm>
              <a:off x="4746010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2E2A89-8628-4770-A6F9-5D23BE30D9C5}"/>
              </a:ext>
            </a:extLst>
          </p:cNvPr>
          <p:cNvGrpSpPr/>
          <p:nvPr/>
        </p:nvGrpSpPr>
        <p:grpSpPr>
          <a:xfrm>
            <a:off x="9580565" y="1686564"/>
            <a:ext cx="1461116" cy="1161654"/>
            <a:chOff x="4839077" y="1844826"/>
            <a:chExt cx="1461116" cy="1161654"/>
          </a:xfrm>
        </p:grpSpPr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E959EB60-E650-4AE7-AA44-AE38E3A99794}"/>
                </a:ext>
              </a:extLst>
            </p:cNvPr>
            <p:cNvSpPr/>
            <p:nvPr/>
          </p:nvSpPr>
          <p:spPr>
            <a:xfrm rot="10800000">
              <a:off x="5038751" y="1844826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5">
              <a:extLst>
                <a:ext uri="{FF2B5EF4-FFF2-40B4-BE49-F238E27FC236}">
                  <a16:creationId xmlns:a16="http://schemas.microsoft.com/office/drawing/2014/main" id="{993F909C-4758-49B2-A528-DF914D6EA57C}"/>
                </a:ext>
              </a:extLst>
            </p:cNvPr>
            <p:cNvSpPr/>
            <p:nvPr/>
          </p:nvSpPr>
          <p:spPr>
            <a:xfrm>
              <a:off x="5222223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3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003A2E-F976-4497-B020-4CBD42836A83}"/>
                </a:ext>
              </a:extLst>
            </p:cNvPr>
            <p:cNvCxnSpPr/>
            <p:nvPr/>
          </p:nvCxnSpPr>
          <p:spPr>
            <a:xfrm flipV="1">
              <a:off x="5572697" y="2499926"/>
              <a:ext cx="727496" cy="50655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2664831-7F1F-4C68-8485-D8936A35670F}"/>
                </a:ext>
              </a:extLst>
            </p:cNvPr>
            <p:cNvCxnSpPr/>
            <p:nvPr/>
          </p:nvCxnSpPr>
          <p:spPr>
            <a:xfrm flipH="1" flipV="1">
              <a:off x="4839077" y="2499926"/>
              <a:ext cx="743146" cy="506554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1C1BDF6-E2AE-4E91-9039-D216547C3D25}"/>
              </a:ext>
            </a:extLst>
          </p:cNvPr>
          <p:cNvSpPr txBox="1"/>
          <p:nvPr/>
        </p:nvSpPr>
        <p:spPr>
          <a:xfrm>
            <a:off x="9962318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id="{09FE821A-5EA5-4860-A146-AB4C804440B8}"/>
              </a:ext>
            </a:extLst>
          </p:cNvPr>
          <p:cNvGrpSpPr/>
          <p:nvPr/>
        </p:nvGrpSpPr>
        <p:grpSpPr>
          <a:xfrm>
            <a:off x="1151156" y="1686564"/>
            <a:ext cx="1470641" cy="1161654"/>
            <a:chOff x="693093" y="1844828"/>
            <a:chExt cx="1470641" cy="1161654"/>
          </a:xfrm>
        </p:grpSpPr>
        <p:sp>
          <p:nvSpPr>
            <p:cNvPr id="31" name="Trapezoid 2">
              <a:extLst>
                <a:ext uri="{FF2B5EF4-FFF2-40B4-BE49-F238E27FC236}">
                  <a16:creationId xmlns:a16="http://schemas.microsoft.com/office/drawing/2014/main" id="{05B680D1-5DD3-4AC9-ACEA-CBA1D45B5714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Isosceles Triangle 5">
              <a:extLst>
                <a:ext uri="{FF2B5EF4-FFF2-40B4-BE49-F238E27FC236}">
                  <a16:creationId xmlns:a16="http://schemas.microsoft.com/office/drawing/2014/main" id="{F0F1AEBA-F644-40FC-9EF6-36F7BD0D33D2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6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cxnSp>
          <p:nvCxnSpPr>
            <p:cNvPr id="33" name="Straight Connector 8">
              <a:extLst>
                <a:ext uri="{FF2B5EF4-FFF2-40B4-BE49-F238E27FC236}">
                  <a16:creationId xmlns:a16="http://schemas.microsoft.com/office/drawing/2014/main" id="{B2FB4371-E4B9-4577-A151-DD0F4BF5DDA7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0">
              <a:extLst>
                <a:ext uri="{FF2B5EF4-FFF2-40B4-BE49-F238E27FC236}">
                  <a16:creationId xmlns:a16="http://schemas.microsoft.com/office/drawing/2014/main" id="{373C60DB-35EA-46F2-BC7B-69318DCA05C5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11">
            <a:extLst>
              <a:ext uri="{FF2B5EF4-FFF2-40B4-BE49-F238E27FC236}">
                <a16:creationId xmlns:a16="http://schemas.microsoft.com/office/drawing/2014/main" id="{78C76B84-0F88-40DB-AD96-F9C45D1D4571}"/>
              </a:ext>
            </a:extLst>
          </p:cNvPr>
          <p:cNvGrpSpPr/>
          <p:nvPr/>
        </p:nvGrpSpPr>
        <p:grpSpPr>
          <a:xfrm>
            <a:off x="857250" y="4131229"/>
            <a:ext cx="2058452" cy="2216944"/>
            <a:chOff x="605226" y="3384613"/>
            <a:chExt cx="1636231" cy="221694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DBAAB9-B798-4F53-BA78-2E770413276B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4F8ED5-9AB9-499B-8DCA-0F6ED7D77671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4F508BD-D5BB-4B98-8305-0F75FFBA76AC}"/>
              </a:ext>
            </a:extLst>
          </p:cNvPr>
          <p:cNvSpPr txBox="1"/>
          <p:nvPr/>
        </p:nvSpPr>
        <p:spPr>
          <a:xfrm>
            <a:off x="1537671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0B44AC-F3A5-46D3-95CC-B0DDF0447C07}"/>
              </a:ext>
            </a:extLst>
          </p:cNvPr>
          <p:cNvGrpSpPr/>
          <p:nvPr/>
        </p:nvGrpSpPr>
        <p:grpSpPr>
          <a:xfrm>
            <a:off x="6811571" y="3174312"/>
            <a:ext cx="1382674" cy="585576"/>
            <a:chOff x="113572" y="3059144"/>
            <a:chExt cx="2324346" cy="984385"/>
          </a:xfrm>
          <a:solidFill>
            <a:schemeClr val="accent2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CB4B2BF-3110-4A23-89F1-513806B9F62A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E4B130-B551-46E7-9438-C57052C4E2CE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F171F6D-A3C5-400E-9118-3C87DDF12CE7}"/>
              </a:ext>
            </a:extLst>
          </p:cNvPr>
          <p:cNvGrpSpPr/>
          <p:nvPr/>
        </p:nvGrpSpPr>
        <p:grpSpPr>
          <a:xfrm>
            <a:off x="9666625" y="3007721"/>
            <a:ext cx="1314172" cy="856283"/>
            <a:chOff x="9418332" y="2951963"/>
            <a:chExt cx="1418527" cy="92427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889A425-6E9E-4338-9A90-5EBA2667ED09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FD40D3F-A6F6-48B7-956E-E2C67B522C1B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FA43DEC8-1D40-4B87-93A8-927D0395943B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EFE5F7CC-33A5-447A-AE3F-81D4ECEC7765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353E0DE-6C3E-46C8-A23C-20E653D3F697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CAD3DFB-27A2-4DC3-9220-B78ED364FFD3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283E7FA-84EC-4DA2-B08A-529946CD06C8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C7AD54-262E-4685-9624-C35743BCD2BC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F54F2FA-9DB1-402A-899D-05908CA8E9EA}"/>
              </a:ext>
            </a:extLst>
          </p:cNvPr>
          <p:cNvSpPr/>
          <p:nvPr/>
        </p:nvSpPr>
        <p:spPr>
          <a:xfrm>
            <a:off x="3948849" y="3235790"/>
            <a:ext cx="1389510" cy="535050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47AC181-0431-49CD-B930-37162AC6160A}"/>
              </a:ext>
            </a:extLst>
          </p:cNvPr>
          <p:cNvGrpSpPr/>
          <p:nvPr/>
        </p:nvGrpSpPr>
        <p:grpSpPr>
          <a:xfrm>
            <a:off x="1363376" y="2905602"/>
            <a:ext cx="849849" cy="1014336"/>
            <a:chOff x="3570" y="619306"/>
            <a:chExt cx="4703649" cy="5614032"/>
          </a:xfrm>
          <a:solidFill>
            <a:schemeClr val="accent6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1125EE0-A499-4092-BB27-2DFAFBBBD5B7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07E13F8-D730-40DA-94D6-97CBCB438E0B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F5FBF3-51E1-46FC-937B-4C2AE4D6EA0C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F8BBF64-391B-4AD0-8324-59C031B08AC5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F1872C7-62E8-47A1-8D0D-F4DE4A18381D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1600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B3B53B-1EBA-4504-BBC5-E579E409A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5A2A0D0-003E-4F8E-ADBA-5F7824D20742}"/>
              </a:ext>
            </a:extLst>
          </p:cNvPr>
          <p:cNvSpPr/>
          <p:nvPr/>
        </p:nvSpPr>
        <p:spPr>
          <a:xfrm>
            <a:off x="6842378" y="432592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A96433C-D59D-4661-9267-29D18BB65482}"/>
              </a:ext>
            </a:extLst>
          </p:cNvPr>
          <p:cNvSpPr/>
          <p:nvPr/>
        </p:nvSpPr>
        <p:spPr>
          <a:xfrm>
            <a:off x="6842378" y="470199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2C12A45-C3CB-4F5B-878E-2BA5037EE995}"/>
              </a:ext>
            </a:extLst>
          </p:cNvPr>
          <p:cNvSpPr/>
          <p:nvPr/>
        </p:nvSpPr>
        <p:spPr>
          <a:xfrm>
            <a:off x="6842378" y="507806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7A80C7F-CA63-484D-9EA9-1E66C9C6E4A0}"/>
              </a:ext>
            </a:extLst>
          </p:cNvPr>
          <p:cNvSpPr/>
          <p:nvPr/>
        </p:nvSpPr>
        <p:spPr>
          <a:xfrm>
            <a:off x="6842378" y="545413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9F4FA73-FE17-4ACE-89CE-B967BF886761}"/>
              </a:ext>
            </a:extLst>
          </p:cNvPr>
          <p:cNvSpPr/>
          <p:nvPr/>
        </p:nvSpPr>
        <p:spPr>
          <a:xfrm>
            <a:off x="6842378" y="5830209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045ED439-78EE-4056-A3FA-3100354D0F56}"/>
              </a:ext>
            </a:extLst>
          </p:cNvPr>
          <p:cNvSpPr/>
          <p:nvPr/>
        </p:nvSpPr>
        <p:spPr>
          <a:xfrm>
            <a:off x="6545505" y="5077603"/>
            <a:ext cx="193643" cy="25626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32">
            <a:extLst>
              <a:ext uri="{FF2B5EF4-FFF2-40B4-BE49-F238E27FC236}">
                <a16:creationId xmlns:a16="http://schemas.microsoft.com/office/drawing/2014/main" id="{E2A5A0E1-5574-4746-9592-DBA378372C19}"/>
              </a:ext>
            </a:extLst>
          </p:cNvPr>
          <p:cNvSpPr/>
          <p:nvPr/>
        </p:nvSpPr>
        <p:spPr>
          <a:xfrm>
            <a:off x="6514463" y="4330295"/>
            <a:ext cx="255727" cy="2557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2C63EDBD-43B2-44BD-973B-202EA88DBDC5}"/>
              </a:ext>
            </a:extLst>
          </p:cNvPr>
          <p:cNvSpPr/>
          <p:nvPr/>
        </p:nvSpPr>
        <p:spPr>
          <a:xfrm rot="2700000">
            <a:off x="6541025" y="5785380"/>
            <a:ext cx="202603" cy="3632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6191BBF0-B85B-4D5A-AF50-240D77B8A647}"/>
              </a:ext>
            </a:extLst>
          </p:cNvPr>
          <p:cNvSpPr/>
          <p:nvPr/>
        </p:nvSpPr>
        <p:spPr>
          <a:xfrm>
            <a:off x="6505138" y="5471360"/>
            <a:ext cx="274377" cy="2568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40091646-4596-4449-A53B-D0FE29F0AE23}"/>
              </a:ext>
            </a:extLst>
          </p:cNvPr>
          <p:cNvSpPr/>
          <p:nvPr/>
        </p:nvSpPr>
        <p:spPr>
          <a:xfrm flipH="1">
            <a:off x="6511043" y="4723513"/>
            <a:ext cx="262564" cy="2165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B893DE7E-549A-4226-B06D-2AC76F3F9D12}"/>
              </a:ext>
            </a:extLst>
          </p:cNvPr>
          <p:cNvGrpSpPr/>
          <p:nvPr/>
        </p:nvGrpSpPr>
        <p:grpSpPr>
          <a:xfrm>
            <a:off x="8926151" y="1028073"/>
            <a:ext cx="2375857" cy="2506349"/>
            <a:chOff x="6975883" y="3736778"/>
            <a:chExt cx="4594794" cy="25063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31DB1B-DF26-4EEA-8A76-CE9000C73808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216568-025D-47BF-B175-927B5CF66286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7D8770ED-6125-4D63-9001-66A2FFE091A4}"/>
              </a:ext>
            </a:extLst>
          </p:cNvPr>
          <p:cNvSpPr txBox="1">
            <a:spLocks/>
          </p:cNvSpPr>
          <p:nvPr/>
        </p:nvSpPr>
        <p:spPr>
          <a:xfrm>
            <a:off x="4890372" y="1572374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ortfolio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sentation</a:t>
            </a:r>
          </a:p>
        </p:txBody>
      </p:sp>
    </p:spTree>
    <p:extLst>
      <p:ext uri="{BB962C8B-B14F-4D97-AF65-F5344CB8AC3E}">
        <p14:creationId xmlns:p14="http://schemas.microsoft.com/office/powerpoint/2010/main" val="313432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EDCB416D-E9FE-4D82-8477-57C240F51DDD}"/>
              </a:ext>
            </a:extLst>
          </p:cNvPr>
          <p:cNvSpPr/>
          <p:nvPr/>
        </p:nvSpPr>
        <p:spPr>
          <a:xfrm>
            <a:off x="4433165" y="2159989"/>
            <a:ext cx="1085077" cy="3603718"/>
          </a:xfrm>
          <a:custGeom>
            <a:avLst/>
            <a:gdLst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290800 w 3195530"/>
              <a:gd name="connsiteY3" fmla="*/ 0 h 10612860"/>
              <a:gd name="connsiteX4" fmla="*/ 1852755 w 3195530"/>
              <a:gd name="connsiteY4" fmla="*/ 556368 h 10612860"/>
              <a:gd name="connsiteX5" fmla="*/ 1880139 w 3195530"/>
              <a:gd name="connsiteY5" fmla="*/ 826219 h 10612860"/>
              <a:gd name="connsiteX6" fmla="*/ 1800885 w 3195530"/>
              <a:gd name="connsiteY6" fmla="*/ 889179 h 10612860"/>
              <a:gd name="connsiteX7" fmla="*/ 1665029 w 3195530"/>
              <a:gd name="connsiteY7" fmla="*/ 1234718 h 10612860"/>
              <a:gd name="connsiteX8" fmla="*/ 1649096 w 3195530"/>
              <a:gd name="connsiteY8" fmla="*/ 1339123 h 10612860"/>
              <a:gd name="connsiteX9" fmla="*/ 1534696 w 3195530"/>
              <a:gd name="connsiteY9" fmla="*/ 1530388 h 10612860"/>
              <a:gd name="connsiteX10" fmla="*/ 1721540 w 3195530"/>
              <a:gd name="connsiteY10" fmla="*/ 1740863 h 10612860"/>
              <a:gd name="connsiteX11" fmla="*/ 1724957 w 3195530"/>
              <a:gd name="connsiteY11" fmla="*/ 1755132 h 10612860"/>
              <a:gd name="connsiteX12" fmla="*/ 1652304 w 3195530"/>
              <a:gd name="connsiteY12" fmla="*/ 1750313 h 10612860"/>
              <a:gd name="connsiteX13" fmla="*/ 1751358 w 3195530"/>
              <a:gd name="connsiteY13" fmla="*/ 1930550 h 10612860"/>
              <a:gd name="connsiteX14" fmla="*/ 1724957 w 3195530"/>
              <a:gd name="connsiteY14" fmla="*/ 1755132 h 10612860"/>
              <a:gd name="connsiteX15" fmla="*/ 1736291 w 3195530"/>
              <a:gd name="connsiteY15" fmla="*/ 1755884 h 10612860"/>
              <a:gd name="connsiteX16" fmla="*/ 1721540 w 3195530"/>
              <a:gd name="connsiteY16" fmla="*/ 1740863 h 10612860"/>
              <a:gd name="connsiteX17" fmla="*/ 1667880 w 3195530"/>
              <a:gd name="connsiteY17" fmla="*/ 1609649 h 10612860"/>
              <a:gd name="connsiteX18" fmla="*/ 1658106 w 3195530"/>
              <a:gd name="connsiteY18" fmla="*/ 1372022 h 10612860"/>
              <a:gd name="connsiteX19" fmla="*/ 1734509 w 3195530"/>
              <a:gd name="connsiteY19" fmla="*/ 1541309 h 10612860"/>
              <a:gd name="connsiteX20" fmla="*/ 2326647 w 3195530"/>
              <a:gd name="connsiteY20" fmla="*/ 1715111 h 10612860"/>
              <a:gd name="connsiteX21" fmla="*/ 2509435 w 3195530"/>
              <a:gd name="connsiteY21" fmla="*/ 1794736 h 10612860"/>
              <a:gd name="connsiteX22" fmla="*/ 2606453 w 3195530"/>
              <a:gd name="connsiteY22" fmla="*/ 2095611 h 10612860"/>
              <a:gd name="connsiteX23" fmla="*/ 2672829 w 3195530"/>
              <a:gd name="connsiteY23" fmla="*/ 2178119 h 10612860"/>
              <a:gd name="connsiteX24" fmla="*/ 2670233 w 3195530"/>
              <a:gd name="connsiteY24" fmla="*/ 2302646 h 10612860"/>
              <a:gd name="connsiteX25" fmla="*/ 2712685 w 3195530"/>
              <a:gd name="connsiteY25" fmla="*/ 2352064 h 10612860"/>
              <a:gd name="connsiteX26" fmla="*/ 2702149 w 3195530"/>
              <a:gd name="connsiteY26" fmla="*/ 2404747 h 10612860"/>
              <a:gd name="connsiteX27" fmla="*/ 2763128 w 3195530"/>
              <a:gd name="connsiteY27" fmla="*/ 2436539 h 10612860"/>
              <a:gd name="connsiteX28" fmla="*/ 2757987 w 3195530"/>
              <a:gd name="connsiteY28" fmla="*/ 2539216 h 10612860"/>
              <a:gd name="connsiteX29" fmla="*/ 3024915 w 3195530"/>
              <a:gd name="connsiteY29" fmla="*/ 2938542 h 10612860"/>
              <a:gd name="connsiteX30" fmla="*/ 3138120 w 3195530"/>
              <a:gd name="connsiteY30" fmla="*/ 3005297 h 10612860"/>
              <a:gd name="connsiteX31" fmla="*/ 3194723 w 3195530"/>
              <a:gd name="connsiteY31" fmla="*/ 3333739 h 10612860"/>
              <a:gd name="connsiteX32" fmla="*/ 2857806 w 3195530"/>
              <a:gd name="connsiteY32" fmla="*/ 3656225 h 10612860"/>
              <a:gd name="connsiteX33" fmla="*/ 2542420 w 3195530"/>
              <a:gd name="connsiteY33" fmla="*/ 3660305 h 10612860"/>
              <a:gd name="connsiteX34" fmla="*/ 2461079 w 3195530"/>
              <a:gd name="connsiteY34" fmla="*/ 3610217 h 10612860"/>
              <a:gd name="connsiteX35" fmla="*/ 2503020 w 3195530"/>
              <a:gd name="connsiteY35" fmla="*/ 3730889 h 10612860"/>
              <a:gd name="connsiteX36" fmla="*/ 2445357 w 3195530"/>
              <a:gd name="connsiteY36" fmla="*/ 3730903 h 10612860"/>
              <a:gd name="connsiteX37" fmla="*/ 2445357 w 3195530"/>
              <a:gd name="connsiteY37" fmla="*/ 3964866 h 10612860"/>
              <a:gd name="connsiteX38" fmla="*/ 2459686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372115 w 3195530"/>
              <a:gd name="connsiteY91" fmla="*/ 3976393 h 10612860"/>
              <a:gd name="connsiteX92" fmla="*/ 348560 w 3195530"/>
              <a:gd name="connsiteY92" fmla="*/ 3964866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25501 w 3195530"/>
              <a:gd name="connsiteY95" fmla="*/ 3731402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348560 w 3195530"/>
              <a:gd name="connsiteY93" fmla="*/ 3964866 h 10612860"/>
              <a:gd name="connsiteX94" fmla="*/ 480370 w 3195530"/>
              <a:gd name="connsiteY94" fmla="*/ 3964866 h 10612860"/>
              <a:gd name="connsiteX95" fmla="*/ 480370 w 3195530"/>
              <a:gd name="connsiteY95" fmla="*/ 3731366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45358 w 3195530"/>
              <a:gd name="connsiteY40" fmla="*/ 3916228 h 10612860"/>
              <a:gd name="connsiteX41" fmla="*/ 2469021 w 3195530"/>
              <a:gd name="connsiteY41" fmla="*/ 4013875 h 10612860"/>
              <a:gd name="connsiteX42" fmla="*/ 2974950 w 3195530"/>
              <a:gd name="connsiteY42" fmla="*/ 5593332 h 10612860"/>
              <a:gd name="connsiteX43" fmla="*/ 2708419 w 3195530"/>
              <a:gd name="connsiteY43" fmla="*/ 5730659 h 10612860"/>
              <a:gd name="connsiteX44" fmla="*/ 2736752 w 3195530"/>
              <a:gd name="connsiteY44" fmla="*/ 6385004 h 10612860"/>
              <a:gd name="connsiteX45" fmla="*/ 2718427 w 3195530"/>
              <a:gd name="connsiteY45" fmla="*/ 7009774 h 10612860"/>
              <a:gd name="connsiteX46" fmla="*/ 2690545 w 3195530"/>
              <a:gd name="connsiteY46" fmla="*/ 7429203 h 10612860"/>
              <a:gd name="connsiteX47" fmla="*/ 2595054 w 3195530"/>
              <a:gd name="connsiteY47" fmla="*/ 7760350 h 10612860"/>
              <a:gd name="connsiteX48" fmla="*/ 2500175 w 3195530"/>
              <a:gd name="connsiteY48" fmla="*/ 7873515 h 10612860"/>
              <a:gd name="connsiteX49" fmla="*/ 2483431 w 3195530"/>
              <a:gd name="connsiteY49" fmla="*/ 8113645 h 10612860"/>
              <a:gd name="connsiteX50" fmla="*/ 2412136 w 3195530"/>
              <a:gd name="connsiteY50" fmla="*/ 8776730 h 10612860"/>
              <a:gd name="connsiteX51" fmla="*/ 2380366 w 3195530"/>
              <a:gd name="connsiteY51" fmla="*/ 9173347 h 10612860"/>
              <a:gd name="connsiteX52" fmla="*/ 2396889 w 3195530"/>
              <a:gd name="connsiteY52" fmla="*/ 9467957 h 10612860"/>
              <a:gd name="connsiteX53" fmla="*/ 2454833 w 3195530"/>
              <a:gd name="connsiteY53" fmla="*/ 9613145 h 10612860"/>
              <a:gd name="connsiteX54" fmla="*/ 2424209 w 3195530"/>
              <a:gd name="connsiteY54" fmla="*/ 9804339 h 10612860"/>
              <a:gd name="connsiteX55" fmla="*/ 3134866 w 3195530"/>
              <a:gd name="connsiteY55" fmla="*/ 10341562 h 10612860"/>
              <a:gd name="connsiteX56" fmla="*/ 3160024 w 3195530"/>
              <a:gd name="connsiteY56" fmla="*/ 10564964 h 10612860"/>
              <a:gd name="connsiteX57" fmla="*/ 2531417 w 3195530"/>
              <a:gd name="connsiteY57" fmla="*/ 10550290 h 10612860"/>
              <a:gd name="connsiteX58" fmla="*/ 1876236 w 3195530"/>
              <a:gd name="connsiteY58" fmla="*/ 10303490 h 10612860"/>
              <a:gd name="connsiteX59" fmla="*/ 1861870 w 3195530"/>
              <a:gd name="connsiteY59" fmla="*/ 10020777 h 10612860"/>
              <a:gd name="connsiteX60" fmla="*/ 1835213 w 3195530"/>
              <a:gd name="connsiteY60" fmla="*/ 9894183 h 10612860"/>
              <a:gd name="connsiteX61" fmla="*/ 1882681 w 3195530"/>
              <a:gd name="connsiteY61" fmla="*/ 9589781 h 10612860"/>
              <a:gd name="connsiteX62" fmla="*/ 1802386 w 3195530"/>
              <a:gd name="connsiteY62" fmla="*/ 9334796 h 10612860"/>
              <a:gd name="connsiteX63" fmla="*/ 1800887 w 3195530"/>
              <a:gd name="connsiteY63" fmla="*/ 8152789 h 10612860"/>
              <a:gd name="connsiteX64" fmla="*/ 1935942 w 3195530"/>
              <a:gd name="connsiteY64" fmla="*/ 7506024 h 10612860"/>
              <a:gd name="connsiteX65" fmla="*/ 1876110 w 3195530"/>
              <a:gd name="connsiteY65" fmla="*/ 7319701 h 10612860"/>
              <a:gd name="connsiteX66" fmla="*/ 1916465 w 3195530"/>
              <a:gd name="connsiteY66" fmla="*/ 7164091 h 10612860"/>
              <a:gd name="connsiteX67" fmla="*/ 1910193 w 3195530"/>
              <a:gd name="connsiteY67" fmla="*/ 6839348 h 10612860"/>
              <a:gd name="connsiteX68" fmla="*/ 1707813 w 3195530"/>
              <a:gd name="connsiteY68" fmla="*/ 6238651 h 10612860"/>
              <a:gd name="connsiteX69" fmla="*/ 1377613 w 3195530"/>
              <a:gd name="connsiteY69" fmla="*/ 7441295 h 10612860"/>
              <a:gd name="connsiteX70" fmla="*/ 1374660 w 3195530"/>
              <a:gd name="connsiteY70" fmla="*/ 7650818 h 10612860"/>
              <a:gd name="connsiteX71" fmla="*/ 1267540 w 3195530"/>
              <a:gd name="connsiteY71" fmla="*/ 7793055 h 10612860"/>
              <a:gd name="connsiteX72" fmla="*/ 1278558 w 3195530"/>
              <a:gd name="connsiteY72" fmla="*/ 7897618 h 10612860"/>
              <a:gd name="connsiteX73" fmla="*/ 1205942 w 3195530"/>
              <a:gd name="connsiteY73" fmla="*/ 8057305 h 10612860"/>
              <a:gd name="connsiteX74" fmla="*/ 1033520 w 3195530"/>
              <a:gd name="connsiteY74" fmla="*/ 9173347 h 10612860"/>
              <a:gd name="connsiteX75" fmla="*/ 1054274 w 3195530"/>
              <a:gd name="connsiteY75" fmla="*/ 9656724 h 10612860"/>
              <a:gd name="connsiteX76" fmla="*/ 990267 w 3195530"/>
              <a:gd name="connsiteY76" fmla="*/ 10063276 h 10612860"/>
              <a:gd name="connsiteX77" fmla="*/ 1368683 w 3195530"/>
              <a:gd name="connsiteY77" fmla="*/ 10442252 h 10612860"/>
              <a:gd name="connsiteX78" fmla="*/ 918876 w 3195530"/>
              <a:gd name="connsiteY78" fmla="*/ 10600044 h 10612860"/>
              <a:gd name="connsiteX79" fmla="*/ 474779 w 3195530"/>
              <a:gd name="connsiteY79" fmla="*/ 10287718 h 10612860"/>
              <a:gd name="connsiteX80" fmla="*/ 566182 w 3195530"/>
              <a:gd name="connsiteY80" fmla="*/ 10019896 h 10612860"/>
              <a:gd name="connsiteX81" fmla="*/ 460825 w 3195530"/>
              <a:gd name="connsiteY81" fmla="*/ 9692724 h 10612860"/>
              <a:gd name="connsiteX82" fmla="*/ 511587 w 3195530"/>
              <a:gd name="connsiteY82" fmla="*/ 9032388 h 10612860"/>
              <a:gd name="connsiteX83" fmla="*/ 622935 w 3195530"/>
              <a:gd name="connsiteY83" fmla="*/ 7525502 h 10612860"/>
              <a:gd name="connsiteX84" fmla="*/ 669466 w 3195530"/>
              <a:gd name="connsiteY84" fmla="*/ 7311969 h 10612860"/>
              <a:gd name="connsiteX85" fmla="*/ 689870 w 3195530"/>
              <a:gd name="connsiteY85" fmla="*/ 7037851 h 10612860"/>
              <a:gd name="connsiteX86" fmla="*/ 677180 w 3195530"/>
              <a:gd name="connsiteY86" fmla="*/ 6796735 h 10612860"/>
              <a:gd name="connsiteX87" fmla="*/ 587421 w 3195530"/>
              <a:gd name="connsiteY87" fmla="*/ 6210025 h 10612860"/>
              <a:gd name="connsiteX88" fmla="*/ 503127 w 3195530"/>
              <a:gd name="connsiteY88" fmla="*/ 5850688 h 10612860"/>
              <a:gd name="connsiteX89" fmla="*/ 304621 w 3195530"/>
              <a:gd name="connsiteY89" fmla="*/ 5601332 h 10612860"/>
              <a:gd name="connsiteX90" fmla="*/ 461987 w 3195530"/>
              <a:gd name="connsiteY90" fmla="*/ 4201579 h 10612860"/>
              <a:gd name="connsiteX91" fmla="*/ 480370 w 3195530"/>
              <a:gd name="connsiteY91" fmla="*/ 4073429 h 10612860"/>
              <a:gd name="connsiteX92" fmla="*/ 480370 w 3195530"/>
              <a:gd name="connsiteY92" fmla="*/ 4037882 h 10612860"/>
              <a:gd name="connsiteX93" fmla="*/ 430481 w 3195530"/>
              <a:gd name="connsiteY93" fmla="*/ 3966665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430481 w 3195530"/>
              <a:gd name="connsiteY91" fmla="*/ 3966665 h 10612860"/>
              <a:gd name="connsiteX92" fmla="*/ 480370 w 3195530"/>
              <a:gd name="connsiteY92" fmla="*/ 3731366 h 10612860"/>
              <a:gd name="connsiteX93" fmla="*/ 357520 w 3195530"/>
              <a:gd name="connsiteY93" fmla="*/ 3489579 h 10612860"/>
              <a:gd name="connsiteX94" fmla="*/ 296032 w 3195530"/>
              <a:gd name="connsiteY94" fmla="*/ 3332537 h 10612860"/>
              <a:gd name="connsiteX95" fmla="*/ 312879 w 3195530"/>
              <a:gd name="connsiteY95" fmla="*/ 3170839 h 10612860"/>
              <a:gd name="connsiteX96" fmla="*/ 258721 w 3195530"/>
              <a:gd name="connsiteY96" fmla="*/ 3134915 h 10612860"/>
              <a:gd name="connsiteX97" fmla="*/ 207412 w 3195530"/>
              <a:gd name="connsiteY97" fmla="*/ 2897913 h 10612860"/>
              <a:gd name="connsiteX98" fmla="*/ 54452 w 3195530"/>
              <a:gd name="connsiteY98" fmla="*/ 2538400 h 10612860"/>
              <a:gd name="connsiteX99" fmla="*/ 9303 w 3195530"/>
              <a:gd name="connsiteY99" fmla="*/ 2186090 h 10612860"/>
              <a:gd name="connsiteX100" fmla="*/ 81583 w 3195530"/>
              <a:gd name="connsiteY100" fmla="*/ 1743638 h 10612860"/>
              <a:gd name="connsiteX101" fmla="*/ 649543 w 3195530"/>
              <a:gd name="connsiteY101" fmla="*/ 1494582 h 10612860"/>
              <a:gd name="connsiteX102" fmla="*/ 945925 w 3195530"/>
              <a:gd name="connsiteY102" fmla="*/ 1232699 h 10612860"/>
              <a:gd name="connsiteX103" fmla="*/ 952102 w 3195530"/>
              <a:gd name="connsiteY103" fmla="*/ 1238129 h 10612860"/>
              <a:gd name="connsiteX104" fmla="*/ 1453685 w 3195530"/>
              <a:gd name="connsiteY104" fmla="*/ 1885887 h 10612860"/>
              <a:gd name="connsiteX105" fmla="*/ 1302916 w 3195530"/>
              <a:gd name="connsiteY105" fmla="*/ 1712325 h 10612860"/>
              <a:gd name="connsiteX106" fmla="*/ 1505401 w 3195530"/>
              <a:gd name="connsiteY106" fmla="*/ 1530023 h 10612860"/>
              <a:gd name="connsiteX107" fmla="*/ 1518343 w 3195530"/>
              <a:gd name="connsiteY107" fmla="*/ 1530185 h 10612860"/>
              <a:gd name="connsiteX108" fmla="*/ 1411743 w 3195530"/>
              <a:gd name="connsiteY108" fmla="*/ 1476618 h 10612860"/>
              <a:gd name="connsiteX109" fmla="*/ 1132853 w 3195530"/>
              <a:gd name="connsiteY109" fmla="*/ 1356460 h 10612860"/>
              <a:gd name="connsiteX110" fmla="*/ 987224 w 3195530"/>
              <a:gd name="connsiteY110" fmla="*/ 1196250 h 10612860"/>
              <a:gd name="connsiteX111" fmla="*/ 888169 w 3195530"/>
              <a:gd name="connsiteY111" fmla="*/ 929232 h 10612860"/>
              <a:gd name="connsiteX112" fmla="*/ 827953 w 3195530"/>
              <a:gd name="connsiteY112" fmla="*/ 971350 h 10612860"/>
              <a:gd name="connsiteX113" fmla="*/ 713322 w 3195530"/>
              <a:gd name="connsiteY113" fmla="*/ 695928 h 10612860"/>
              <a:gd name="connsiteX114" fmla="*/ 783974 w 3195530"/>
              <a:gd name="connsiteY114" fmla="*/ 630038 h 10612860"/>
              <a:gd name="connsiteX115" fmla="*/ 1290800 w 3195530"/>
              <a:gd name="connsiteY115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69021 w 3195530"/>
              <a:gd name="connsiteY38" fmla="*/ 4013875 h 10612860"/>
              <a:gd name="connsiteX39" fmla="*/ 2974950 w 3195530"/>
              <a:gd name="connsiteY39" fmla="*/ 5593332 h 10612860"/>
              <a:gd name="connsiteX40" fmla="*/ 2708419 w 3195530"/>
              <a:gd name="connsiteY40" fmla="*/ 5730659 h 10612860"/>
              <a:gd name="connsiteX41" fmla="*/ 2736752 w 3195530"/>
              <a:gd name="connsiteY41" fmla="*/ 6385004 h 10612860"/>
              <a:gd name="connsiteX42" fmla="*/ 2718427 w 3195530"/>
              <a:gd name="connsiteY42" fmla="*/ 7009774 h 10612860"/>
              <a:gd name="connsiteX43" fmla="*/ 2690545 w 3195530"/>
              <a:gd name="connsiteY43" fmla="*/ 7429203 h 10612860"/>
              <a:gd name="connsiteX44" fmla="*/ 2595054 w 3195530"/>
              <a:gd name="connsiteY44" fmla="*/ 7760350 h 10612860"/>
              <a:gd name="connsiteX45" fmla="*/ 2500175 w 3195530"/>
              <a:gd name="connsiteY45" fmla="*/ 7873515 h 10612860"/>
              <a:gd name="connsiteX46" fmla="*/ 2483431 w 3195530"/>
              <a:gd name="connsiteY46" fmla="*/ 8113645 h 10612860"/>
              <a:gd name="connsiteX47" fmla="*/ 2412136 w 3195530"/>
              <a:gd name="connsiteY47" fmla="*/ 8776730 h 10612860"/>
              <a:gd name="connsiteX48" fmla="*/ 2380366 w 3195530"/>
              <a:gd name="connsiteY48" fmla="*/ 9173347 h 10612860"/>
              <a:gd name="connsiteX49" fmla="*/ 2396889 w 3195530"/>
              <a:gd name="connsiteY49" fmla="*/ 9467957 h 10612860"/>
              <a:gd name="connsiteX50" fmla="*/ 2454833 w 3195530"/>
              <a:gd name="connsiteY50" fmla="*/ 9613145 h 10612860"/>
              <a:gd name="connsiteX51" fmla="*/ 2424209 w 3195530"/>
              <a:gd name="connsiteY51" fmla="*/ 9804339 h 10612860"/>
              <a:gd name="connsiteX52" fmla="*/ 3134866 w 3195530"/>
              <a:gd name="connsiteY52" fmla="*/ 10341562 h 10612860"/>
              <a:gd name="connsiteX53" fmla="*/ 3160024 w 3195530"/>
              <a:gd name="connsiteY53" fmla="*/ 10564964 h 10612860"/>
              <a:gd name="connsiteX54" fmla="*/ 2531417 w 3195530"/>
              <a:gd name="connsiteY54" fmla="*/ 10550290 h 10612860"/>
              <a:gd name="connsiteX55" fmla="*/ 1876236 w 3195530"/>
              <a:gd name="connsiteY55" fmla="*/ 10303490 h 10612860"/>
              <a:gd name="connsiteX56" fmla="*/ 1861870 w 3195530"/>
              <a:gd name="connsiteY56" fmla="*/ 10020777 h 10612860"/>
              <a:gd name="connsiteX57" fmla="*/ 1835213 w 3195530"/>
              <a:gd name="connsiteY57" fmla="*/ 9894183 h 10612860"/>
              <a:gd name="connsiteX58" fmla="*/ 1882681 w 3195530"/>
              <a:gd name="connsiteY58" fmla="*/ 9589781 h 10612860"/>
              <a:gd name="connsiteX59" fmla="*/ 1802386 w 3195530"/>
              <a:gd name="connsiteY59" fmla="*/ 9334796 h 10612860"/>
              <a:gd name="connsiteX60" fmla="*/ 1800887 w 3195530"/>
              <a:gd name="connsiteY60" fmla="*/ 8152789 h 10612860"/>
              <a:gd name="connsiteX61" fmla="*/ 1935942 w 3195530"/>
              <a:gd name="connsiteY61" fmla="*/ 7506024 h 10612860"/>
              <a:gd name="connsiteX62" fmla="*/ 1876110 w 3195530"/>
              <a:gd name="connsiteY62" fmla="*/ 7319701 h 10612860"/>
              <a:gd name="connsiteX63" fmla="*/ 1916465 w 3195530"/>
              <a:gd name="connsiteY63" fmla="*/ 7164091 h 10612860"/>
              <a:gd name="connsiteX64" fmla="*/ 1910193 w 3195530"/>
              <a:gd name="connsiteY64" fmla="*/ 6839348 h 10612860"/>
              <a:gd name="connsiteX65" fmla="*/ 1707813 w 3195530"/>
              <a:gd name="connsiteY65" fmla="*/ 6238651 h 10612860"/>
              <a:gd name="connsiteX66" fmla="*/ 1377613 w 3195530"/>
              <a:gd name="connsiteY66" fmla="*/ 7441295 h 10612860"/>
              <a:gd name="connsiteX67" fmla="*/ 1374660 w 3195530"/>
              <a:gd name="connsiteY67" fmla="*/ 7650818 h 10612860"/>
              <a:gd name="connsiteX68" fmla="*/ 1267540 w 3195530"/>
              <a:gd name="connsiteY68" fmla="*/ 7793055 h 10612860"/>
              <a:gd name="connsiteX69" fmla="*/ 1278558 w 3195530"/>
              <a:gd name="connsiteY69" fmla="*/ 7897618 h 10612860"/>
              <a:gd name="connsiteX70" fmla="*/ 1205942 w 3195530"/>
              <a:gd name="connsiteY70" fmla="*/ 8057305 h 10612860"/>
              <a:gd name="connsiteX71" fmla="*/ 1033520 w 3195530"/>
              <a:gd name="connsiteY71" fmla="*/ 9173347 h 10612860"/>
              <a:gd name="connsiteX72" fmla="*/ 1054274 w 3195530"/>
              <a:gd name="connsiteY72" fmla="*/ 9656724 h 10612860"/>
              <a:gd name="connsiteX73" fmla="*/ 990267 w 3195530"/>
              <a:gd name="connsiteY73" fmla="*/ 10063276 h 10612860"/>
              <a:gd name="connsiteX74" fmla="*/ 1368683 w 3195530"/>
              <a:gd name="connsiteY74" fmla="*/ 10442252 h 10612860"/>
              <a:gd name="connsiteX75" fmla="*/ 918876 w 3195530"/>
              <a:gd name="connsiteY75" fmla="*/ 10600044 h 10612860"/>
              <a:gd name="connsiteX76" fmla="*/ 474779 w 3195530"/>
              <a:gd name="connsiteY76" fmla="*/ 10287718 h 10612860"/>
              <a:gd name="connsiteX77" fmla="*/ 566182 w 3195530"/>
              <a:gd name="connsiteY77" fmla="*/ 10019896 h 10612860"/>
              <a:gd name="connsiteX78" fmla="*/ 460825 w 3195530"/>
              <a:gd name="connsiteY78" fmla="*/ 9692724 h 10612860"/>
              <a:gd name="connsiteX79" fmla="*/ 511587 w 3195530"/>
              <a:gd name="connsiteY79" fmla="*/ 9032388 h 10612860"/>
              <a:gd name="connsiteX80" fmla="*/ 622935 w 3195530"/>
              <a:gd name="connsiteY80" fmla="*/ 7525502 h 10612860"/>
              <a:gd name="connsiteX81" fmla="*/ 669466 w 3195530"/>
              <a:gd name="connsiteY81" fmla="*/ 7311969 h 10612860"/>
              <a:gd name="connsiteX82" fmla="*/ 689870 w 3195530"/>
              <a:gd name="connsiteY82" fmla="*/ 7037851 h 10612860"/>
              <a:gd name="connsiteX83" fmla="*/ 677180 w 3195530"/>
              <a:gd name="connsiteY83" fmla="*/ 6796735 h 10612860"/>
              <a:gd name="connsiteX84" fmla="*/ 587421 w 3195530"/>
              <a:gd name="connsiteY84" fmla="*/ 6210025 h 10612860"/>
              <a:gd name="connsiteX85" fmla="*/ 503127 w 3195530"/>
              <a:gd name="connsiteY85" fmla="*/ 5850688 h 10612860"/>
              <a:gd name="connsiteX86" fmla="*/ 304621 w 3195530"/>
              <a:gd name="connsiteY86" fmla="*/ 5601332 h 10612860"/>
              <a:gd name="connsiteX87" fmla="*/ 461987 w 3195530"/>
              <a:gd name="connsiteY87" fmla="*/ 4201579 h 10612860"/>
              <a:gd name="connsiteX88" fmla="*/ 480370 w 3195530"/>
              <a:gd name="connsiteY88" fmla="*/ 4073429 h 10612860"/>
              <a:gd name="connsiteX89" fmla="*/ 480370 w 3195530"/>
              <a:gd name="connsiteY89" fmla="*/ 4037882 h 10612860"/>
              <a:gd name="connsiteX90" fmla="*/ 430481 w 3195530"/>
              <a:gd name="connsiteY90" fmla="*/ 3966665 h 10612860"/>
              <a:gd name="connsiteX91" fmla="*/ 480370 w 3195530"/>
              <a:gd name="connsiteY91" fmla="*/ 3731366 h 10612860"/>
              <a:gd name="connsiteX92" fmla="*/ 357520 w 3195530"/>
              <a:gd name="connsiteY92" fmla="*/ 3489579 h 10612860"/>
              <a:gd name="connsiteX93" fmla="*/ 296032 w 3195530"/>
              <a:gd name="connsiteY93" fmla="*/ 3332537 h 10612860"/>
              <a:gd name="connsiteX94" fmla="*/ 312879 w 3195530"/>
              <a:gd name="connsiteY94" fmla="*/ 3170839 h 10612860"/>
              <a:gd name="connsiteX95" fmla="*/ 258721 w 3195530"/>
              <a:gd name="connsiteY95" fmla="*/ 3134915 h 10612860"/>
              <a:gd name="connsiteX96" fmla="*/ 207412 w 3195530"/>
              <a:gd name="connsiteY96" fmla="*/ 2897913 h 10612860"/>
              <a:gd name="connsiteX97" fmla="*/ 54452 w 3195530"/>
              <a:gd name="connsiteY97" fmla="*/ 2538400 h 10612860"/>
              <a:gd name="connsiteX98" fmla="*/ 9303 w 3195530"/>
              <a:gd name="connsiteY98" fmla="*/ 2186090 h 10612860"/>
              <a:gd name="connsiteX99" fmla="*/ 81583 w 3195530"/>
              <a:gd name="connsiteY99" fmla="*/ 1743638 h 10612860"/>
              <a:gd name="connsiteX100" fmla="*/ 649543 w 3195530"/>
              <a:gd name="connsiteY100" fmla="*/ 1494582 h 10612860"/>
              <a:gd name="connsiteX101" fmla="*/ 945925 w 3195530"/>
              <a:gd name="connsiteY101" fmla="*/ 1232699 h 10612860"/>
              <a:gd name="connsiteX102" fmla="*/ 952102 w 3195530"/>
              <a:gd name="connsiteY102" fmla="*/ 1238129 h 10612860"/>
              <a:gd name="connsiteX103" fmla="*/ 1453685 w 3195530"/>
              <a:gd name="connsiteY103" fmla="*/ 1885887 h 10612860"/>
              <a:gd name="connsiteX104" fmla="*/ 1302916 w 3195530"/>
              <a:gd name="connsiteY104" fmla="*/ 1712325 h 10612860"/>
              <a:gd name="connsiteX105" fmla="*/ 1505401 w 3195530"/>
              <a:gd name="connsiteY105" fmla="*/ 1530023 h 10612860"/>
              <a:gd name="connsiteX106" fmla="*/ 1518343 w 3195530"/>
              <a:gd name="connsiteY106" fmla="*/ 1530185 h 10612860"/>
              <a:gd name="connsiteX107" fmla="*/ 1411743 w 3195530"/>
              <a:gd name="connsiteY107" fmla="*/ 1476618 h 10612860"/>
              <a:gd name="connsiteX108" fmla="*/ 1132853 w 3195530"/>
              <a:gd name="connsiteY108" fmla="*/ 1356460 h 10612860"/>
              <a:gd name="connsiteX109" fmla="*/ 987224 w 3195530"/>
              <a:gd name="connsiteY109" fmla="*/ 1196250 h 10612860"/>
              <a:gd name="connsiteX110" fmla="*/ 888169 w 3195530"/>
              <a:gd name="connsiteY110" fmla="*/ 929232 h 10612860"/>
              <a:gd name="connsiteX111" fmla="*/ 827953 w 3195530"/>
              <a:gd name="connsiteY111" fmla="*/ 971350 h 10612860"/>
              <a:gd name="connsiteX112" fmla="*/ 713322 w 3195530"/>
              <a:gd name="connsiteY112" fmla="*/ 695928 h 10612860"/>
              <a:gd name="connsiteX113" fmla="*/ 783974 w 3195530"/>
              <a:gd name="connsiteY113" fmla="*/ 630038 h 10612860"/>
              <a:gd name="connsiteX114" fmla="*/ 1290800 w 3195530"/>
              <a:gd name="connsiteY114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445357 w 3195530"/>
              <a:gd name="connsiteY36" fmla="*/ 3730903 h 10612860"/>
              <a:gd name="connsiteX37" fmla="*/ 2469021 w 3195530"/>
              <a:gd name="connsiteY37" fmla="*/ 4013875 h 10612860"/>
              <a:gd name="connsiteX38" fmla="*/ 2974950 w 3195530"/>
              <a:gd name="connsiteY38" fmla="*/ 5593332 h 10612860"/>
              <a:gd name="connsiteX39" fmla="*/ 2708419 w 3195530"/>
              <a:gd name="connsiteY39" fmla="*/ 5730659 h 10612860"/>
              <a:gd name="connsiteX40" fmla="*/ 2736752 w 3195530"/>
              <a:gd name="connsiteY40" fmla="*/ 6385004 h 10612860"/>
              <a:gd name="connsiteX41" fmla="*/ 2718427 w 3195530"/>
              <a:gd name="connsiteY41" fmla="*/ 7009774 h 10612860"/>
              <a:gd name="connsiteX42" fmla="*/ 2690545 w 3195530"/>
              <a:gd name="connsiteY42" fmla="*/ 7429203 h 10612860"/>
              <a:gd name="connsiteX43" fmla="*/ 2595054 w 3195530"/>
              <a:gd name="connsiteY43" fmla="*/ 7760350 h 10612860"/>
              <a:gd name="connsiteX44" fmla="*/ 2500175 w 3195530"/>
              <a:gd name="connsiteY44" fmla="*/ 7873515 h 10612860"/>
              <a:gd name="connsiteX45" fmla="*/ 2483431 w 3195530"/>
              <a:gd name="connsiteY45" fmla="*/ 8113645 h 10612860"/>
              <a:gd name="connsiteX46" fmla="*/ 2412136 w 3195530"/>
              <a:gd name="connsiteY46" fmla="*/ 8776730 h 10612860"/>
              <a:gd name="connsiteX47" fmla="*/ 2380366 w 3195530"/>
              <a:gd name="connsiteY47" fmla="*/ 9173347 h 10612860"/>
              <a:gd name="connsiteX48" fmla="*/ 2396889 w 3195530"/>
              <a:gd name="connsiteY48" fmla="*/ 9467957 h 10612860"/>
              <a:gd name="connsiteX49" fmla="*/ 2454833 w 3195530"/>
              <a:gd name="connsiteY49" fmla="*/ 9613145 h 10612860"/>
              <a:gd name="connsiteX50" fmla="*/ 2424209 w 3195530"/>
              <a:gd name="connsiteY50" fmla="*/ 9804339 h 10612860"/>
              <a:gd name="connsiteX51" fmla="*/ 3134866 w 3195530"/>
              <a:gd name="connsiteY51" fmla="*/ 10341562 h 10612860"/>
              <a:gd name="connsiteX52" fmla="*/ 3160024 w 3195530"/>
              <a:gd name="connsiteY52" fmla="*/ 10564964 h 10612860"/>
              <a:gd name="connsiteX53" fmla="*/ 2531417 w 3195530"/>
              <a:gd name="connsiteY53" fmla="*/ 10550290 h 10612860"/>
              <a:gd name="connsiteX54" fmla="*/ 1876236 w 3195530"/>
              <a:gd name="connsiteY54" fmla="*/ 10303490 h 10612860"/>
              <a:gd name="connsiteX55" fmla="*/ 1861870 w 3195530"/>
              <a:gd name="connsiteY55" fmla="*/ 10020777 h 10612860"/>
              <a:gd name="connsiteX56" fmla="*/ 1835213 w 3195530"/>
              <a:gd name="connsiteY56" fmla="*/ 9894183 h 10612860"/>
              <a:gd name="connsiteX57" fmla="*/ 1882681 w 3195530"/>
              <a:gd name="connsiteY57" fmla="*/ 9589781 h 10612860"/>
              <a:gd name="connsiteX58" fmla="*/ 1802386 w 3195530"/>
              <a:gd name="connsiteY58" fmla="*/ 9334796 h 10612860"/>
              <a:gd name="connsiteX59" fmla="*/ 1800887 w 3195530"/>
              <a:gd name="connsiteY59" fmla="*/ 8152789 h 10612860"/>
              <a:gd name="connsiteX60" fmla="*/ 1935942 w 3195530"/>
              <a:gd name="connsiteY60" fmla="*/ 7506024 h 10612860"/>
              <a:gd name="connsiteX61" fmla="*/ 1876110 w 3195530"/>
              <a:gd name="connsiteY61" fmla="*/ 7319701 h 10612860"/>
              <a:gd name="connsiteX62" fmla="*/ 1916465 w 3195530"/>
              <a:gd name="connsiteY62" fmla="*/ 7164091 h 10612860"/>
              <a:gd name="connsiteX63" fmla="*/ 1910193 w 3195530"/>
              <a:gd name="connsiteY63" fmla="*/ 6839348 h 10612860"/>
              <a:gd name="connsiteX64" fmla="*/ 1707813 w 3195530"/>
              <a:gd name="connsiteY64" fmla="*/ 6238651 h 10612860"/>
              <a:gd name="connsiteX65" fmla="*/ 1377613 w 3195530"/>
              <a:gd name="connsiteY65" fmla="*/ 7441295 h 10612860"/>
              <a:gd name="connsiteX66" fmla="*/ 1374660 w 3195530"/>
              <a:gd name="connsiteY66" fmla="*/ 7650818 h 10612860"/>
              <a:gd name="connsiteX67" fmla="*/ 1267540 w 3195530"/>
              <a:gd name="connsiteY67" fmla="*/ 7793055 h 10612860"/>
              <a:gd name="connsiteX68" fmla="*/ 1278558 w 3195530"/>
              <a:gd name="connsiteY68" fmla="*/ 7897618 h 10612860"/>
              <a:gd name="connsiteX69" fmla="*/ 1205942 w 3195530"/>
              <a:gd name="connsiteY69" fmla="*/ 8057305 h 10612860"/>
              <a:gd name="connsiteX70" fmla="*/ 1033520 w 3195530"/>
              <a:gd name="connsiteY70" fmla="*/ 9173347 h 10612860"/>
              <a:gd name="connsiteX71" fmla="*/ 1054274 w 3195530"/>
              <a:gd name="connsiteY71" fmla="*/ 9656724 h 10612860"/>
              <a:gd name="connsiteX72" fmla="*/ 990267 w 3195530"/>
              <a:gd name="connsiteY72" fmla="*/ 10063276 h 10612860"/>
              <a:gd name="connsiteX73" fmla="*/ 1368683 w 3195530"/>
              <a:gd name="connsiteY73" fmla="*/ 10442252 h 10612860"/>
              <a:gd name="connsiteX74" fmla="*/ 918876 w 3195530"/>
              <a:gd name="connsiteY74" fmla="*/ 10600044 h 10612860"/>
              <a:gd name="connsiteX75" fmla="*/ 474779 w 3195530"/>
              <a:gd name="connsiteY75" fmla="*/ 10287718 h 10612860"/>
              <a:gd name="connsiteX76" fmla="*/ 566182 w 3195530"/>
              <a:gd name="connsiteY76" fmla="*/ 10019896 h 10612860"/>
              <a:gd name="connsiteX77" fmla="*/ 460825 w 3195530"/>
              <a:gd name="connsiteY77" fmla="*/ 9692724 h 10612860"/>
              <a:gd name="connsiteX78" fmla="*/ 511587 w 3195530"/>
              <a:gd name="connsiteY78" fmla="*/ 9032388 h 10612860"/>
              <a:gd name="connsiteX79" fmla="*/ 622935 w 3195530"/>
              <a:gd name="connsiteY79" fmla="*/ 7525502 h 10612860"/>
              <a:gd name="connsiteX80" fmla="*/ 669466 w 3195530"/>
              <a:gd name="connsiteY80" fmla="*/ 7311969 h 10612860"/>
              <a:gd name="connsiteX81" fmla="*/ 689870 w 3195530"/>
              <a:gd name="connsiteY81" fmla="*/ 7037851 h 10612860"/>
              <a:gd name="connsiteX82" fmla="*/ 677180 w 3195530"/>
              <a:gd name="connsiteY82" fmla="*/ 6796735 h 10612860"/>
              <a:gd name="connsiteX83" fmla="*/ 587421 w 3195530"/>
              <a:gd name="connsiteY83" fmla="*/ 6210025 h 10612860"/>
              <a:gd name="connsiteX84" fmla="*/ 503127 w 3195530"/>
              <a:gd name="connsiteY84" fmla="*/ 5850688 h 10612860"/>
              <a:gd name="connsiteX85" fmla="*/ 304621 w 3195530"/>
              <a:gd name="connsiteY85" fmla="*/ 5601332 h 10612860"/>
              <a:gd name="connsiteX86" fmla="*/ 461987 w 3195530"/>
              <a:gd name="connsiteY86" fmla="*/ 4201579 h 10612860"/>
              <a:gd name="connsiteX87" fmla="*/ 480370 w 3195530"/>
              <a:gd name="connsiteY87" fmla="*/ 4073429 h 10612860"/>
              <a:gd name="connsiteX88" fmla="*/ 480370 w 3195530"/>
              <a:gd name="connsiteY88" fmla="*/ 4037882 h 10612860"/>
              <a:gd name="connsiteX89" fmla="*/ 430481 w 3195530"/>
              <a:gd name="connsiteY89" fmla="*/ 3966665 h 10612860"/>
              <a:gd name="connsiteX90" fmla="*/ 480370 w 3195530"/>
              <a:gd name="connsiteY90" fmla="*/ 3731366 h 10612860"/>
              <a:gd name="connsiteX91" fmla="*/ 357520 w 3195530"/>
              <a:gd name="connsiteY91" fmla="*/ 3489579 h 10612860"/>
              <a:gd name="connsiteX92" fmla="*/ 296032 w 3195530"/>
              <a:gd name="connsiteY92" fmla="*/ 3332537 h 10612860"/>
              <a:gd name="connsiteX93" fmla="*/ 312879 w 3195530"/>
              <a:gd name="connsiteY93" fmla="*/ 3170839 h 10612860"/>
              <a:gd name="connsiteX94" fmla="*/ 258721 w 3195530"/>
              <a:gd name="connsiteY94" fmla="*/ 3134915 h 10612860"/>
              <a:gd name="connsiteX95" fmla="*/ 207412 w 3195530"/>
              <a:gd name="connsiteY95" fmla="*/ 2897913 h 10612860"/>
              <a:gd name="connsiteX96" fmla="*/ 54452 w 3195530"/>
              <a:gd name="connsiteY96" fmla="*/ 2538400 h 10612860"/>
              <a:gd name="connsiteX97" fmla="*/ 9303 w 3195530"/>
              <a:gd name="connsiteY97" fmla="*/ 2186090 h 10612860"/>
              <a:gd name="connsiteX98" fmla="*/ 81583 w 3195530"/>
              <a:gd name="connsiteY98" fmla="*/ 1743638 h 10612860"/>
              <a:gd name="connsiteX99" fmla="*/ 649543 w 3195530"/>
              <a:gd name="connsiteY99" fmla="*/ 1494582 h 10612860"/>
              <a:gd name="connsiteX100" fmla="*/ 945925 w 3195530"/>
              <a:gd name="connsiteY100" fmla="*/ 1232699 h 10612860"/>
              <a:gd name="connsiteX101" fmla="*/ 952102 w 3195530"/>
              <a:gd name="connsiteY101" fmla="*/ 1238129 h 10612860"/>
              <a:gd name="connsiteX102" fmla="*/ 1453685 w 3195530"/>
              <a:gd name="connsiteY102" fmla="*/ 1885887 h 10612860"/>
              <a:gd name="connsiteX103" fmla="*/ 1302916 w 3195530"/>
              <a:gd name="connsiteY103" fmla="*/ 1712325 h 10612860"/>
              <a:gd name="connsiteX104" fmla="*/ 1505401 w 3195530"/>
              <a:gd name="connsiteY104" fmla="*/ 1530023 h 10612860"/>
              <a:gd name="connsiteX105" fmla="*/ 1518343 w 3195530"/>
              <a:gd name="connsiteY105" fmla="*/ 1530185 h 10612860"/>
              <a:gd name="connsiteX106" fmla="*/ 1411743 w 3195530"/>
              <a:gd name="connsiteY106" fmla="*/ 1476618 h 10612860"/>
              <a:gd name="connsiteX107" fmla="*/ 1132853 w 3195530"/>
              <a:gd name="connsiteY107" fmla="*/ 1356460 h 10612860"/>
              <a:gd name="connsiteX108" fmla="*/ 987224 w 3195530"/>
              <a:gd name="connsiteY108" fmla="*/ 1196250 h 10612860"/>
              <a:gd name="connsiteX109" fmla="*/ 888169 w 3195530"/>
              <a:gd name="connsiteY109" fmla="*/ 929232 h 10612860"/>
              <a:gd name="connsiteX110" fmla="*/ 827953 w 3195530"/>
              <a:gd name="connsiteY110" fmla="*/ 971350 h 10612860"/>
              <a:gd name="connsiteX111" fmla="*/ 713322 w 3195530"/>
              <a:gd name="connsiteY111" fmla="*/ 695928 h 10612860"/>
              <a:gd name="connsiteX112" fmla="*/ 783974 w 3195530"/>
              <a:gd name="connsiteY112" fmla="*/ 630038 h 10612860"/>
              <a:gd name="connsiteX113" fmla="*/ 1290800 w 3195530"/>
              <a:gd name="connsiteY113" fmla="*/ 0 h 106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195530" h="10612860">
                <a:moveTo>
                  <a:pt x="1763037" y="2903008"/>
                </a:moveTo>
                <a:cubicBezTo>
                  <a:pt x="1885202" y="3033635"/>
                  <a:pt x="1872984" y="3065139"/>
                  <a:pt x="1850995" y="3156579"/>
                </a:cubicBezTo>
                <a:cubicBezTo>
                  <a:pt x="1916962" y="3145053"/>
                  <a:pt x="1941396" y="3013657"/>
                  <a:pt x="1868097" y="2960638"/>
                </a:cubicBezTo>
                <a:lnTo>
                  <a:pt x="1763037" y="2903008"/>
                </a:lnTo>
                <a:close/>
                <a:moveTo>
                  <a:pt x="1290800" y="0"/>
                </a:moveTo>
                <a:cubicBezTo>
                  <a:pt x="1801445" y="7956"/>
                  <a:pt x="1808775" y="336334"/>
                  <a:pt x="1852755" y="556368"/>
                </a:cubicBezTo>
                <a:cubicBezTo>
                  <a:pt x="1963687" y="508007"/>
                  <a:pt x="1888928" y="775456"/>
                  <a:pt x="1880139" y="826219"/>
                </a:cubicBezTo>
                <a:cubicBezTo>
                  <a:pt x="1853721" y="920973"/>
                  <a:pt x="1832190" y="902771"/>
                  <a:pt x="1800885" y="889179"/>
                </a:cubicBezTo>
                <a:cubicBezTo>
                  <a:pt x="1794692" y="1052768"/>
                  <a:pt x="1749407" y="1133370"/>
                  <a:pt x="1665029" y="1234718"/>
                </a:cubicBezTo>
                <a:cubicBezTo>
                  <a:pt x="1652388" y="1274130"/>
                  <a:pt x="1654407" y="1304321"/>
                  <a:pt x="1649096" y="1339123"/>
                </a:cubicBezTo>
                <a:cubicBezTo>
                  <a:pt x="1649324" y="1430088"/>
                  <a:pt x="1591182" y="1487163"/>
                  <a:pt x="1534696" y="1530388"/>
                </a:cubicBezTo>
                <a:cubicBezTo>
                  <a:pt x="1631138" y="1537326"/>
                  <a:pt x="1656218" y="1674523"/>
                  <a:pt x="1721540" y="1740863"/>
                </a:cubicBezTo>
                <a:cubicBezTo>
                  <a:pt x="1723080" y="1745641"/>
                  <a:pt x="1724169" y="1750405"/>
                  <a:pt x="1724957" y="1755132"/>
                </a:cubicBezTo>
                <a:lnTo>
                  <a:pt x="1652304" y="1750313"/>
                </a:lnTo>
                <a:lnTo>
                  <a:pt x="1751358" y="1930550"/>
                </a:lnTo>
                <a:cubicBezTo>
                  <a:pt x="1734495" y="1865727"/>
                  <a:pt x="1738270" y="1816989"/>
                  <a:pt x="1724957" y="1755132"/>
                </a:cubicBezTo>
                <a:lnTo>
                  <a:pt x="1736291" y="1755884"/>
                </a:lnTo>
                <a:lnTo>
                  <a:pt x="1721540" y="1740863"/>
                </a:lnTo>
                <a:cubicBezTo>
                  <a:pt x="1712755" y="1703995"/>
                  <a:pt x="1697127" y="1662129"/>
                  <a:pt x="1667880" y="1609649"/>
                </a:cubicBezTo>
                <a:lnTo>
                  <a:pt x="1658106" y="1372022"/>
                </a:lnTo>
                <a:cubicBezTo>
                  <a:pt x="1691718" y="1475323"/>
                  <a:pt x="1705784" y="1525605"/>
                  <a:pt x="1734509" y="1541309"/>
                </a:cubicBezTo>
                <a:cubicBezTo>
                  <a:pt x="1938405" y="1625368"/>
                  <a:pt x="2120309" y="1644883"/>
                  <a:pt x="2326647" y="1715111"/>
                </a:cubicBezTo>
                <a:cubicBezTo>
                  <a:pt x="2387577" y="1741653"/>
                  <a:pt x="2468052" y="1735922"/>
                  <a:pt x="2509435" y="1794736"/>
                </a:cubicBezTo>
                <a:cubicBezTo>
                  <a:pt x="2578423" y="1861987"/>
                  <a:pt x="2583886" y="2028360"/>
                  <a:pt x="2606453" y="2095611"/>
                </a:cubicBezTo>
                <a:cubicBezTo>
                  <a:pt x="2645682" y="2153081"/>
                  <a:pt x="2650703" y="2150616"/>
                  <a:pt x="2672829" y="2178119"/>
                </a:cubicBezTo>
                <a:cubicBezTo>
                  <a:pt x="2671964" y="2219628"/>
                  <a:pt x="2671098" y="2261137"/>
                  <a:pt x="2670233" y="2302646"/>
                </a:cubicBezTo>
                <a:cubicBezTo>
                  <a:pt x="2698229" y="2345244"/>
                  <a:pt x="2677359" y="2320992"/>
                  <a:pt x="2712685" y="2352064"/>
                </a:cubicBezTo>
                <a:lnTo>
                  <a:pt x="2702149" y="2404747"/>
                </a:lnTo>
                <a:cubicBezTo>
                  <a:pt x="2725733" y="2417650"/>
                  <a:pt x="2734657" y="2405196"/>
                  <a:pt x="2763128" y="2436539"/>
                </a:cubicBezTo>
                <a:cubicBezTo>
                  <a:pt x="2783404" y="2468460"/>
                  <a:pt x="2759701" y="2504990"/>
                  <a:pt x="2757987" y="2539216"/>
                </a:cubicBezTo>
                <a:cubicBezTo>
                  <a:pt x="2830675" y="2570897"/>
                  <a:pt x="2952228" y="2786992"/>
                  <a:pt x="3024915" y="2938542"/>
                </a:cubicBezTo>
                <a:lnTo>
                  <a:pt x="3138120" y="3005297"/>
                </a:lnTo>
                <a:cubicBezTo>
                  <a:pt x="3176534" y="3119388"/>
                  <a:pt x="3200288" y="3168933"/>
                  <a:pt x="3194723" y="3333739"/>
                </a:cubicBezTo>
                <a:cubicBezTo>
                  <a:pt x="3121510" y="3499632"/>
                  <a:pt x="3109378" y="3603286"/>
                  <a:pt x="2857806" y="3656225"/>
                </a:cubicBezTo>
                <a:lnTo>
                  <a:pt x="2542420" y="3660305"/>
                </a:lnTo>
                <a:cubicBezTo>
                  <a:pt x="2487616" y="3649756"/>
                  <a:pt x="2506110" y="3650733"/>
                  <a:pt x="2461079" y="3610217"/>
                </a:cubicBezTo>
                <a:lnTo>
                  <a:pt x="2445357" y="3730903"/>
                </a:lnTo>
                <a:lnTo>
                  <a:pt x="2469021" y="4013875"/>
                </a:lnTo>
                <a:cubicBezTo>
                  <a:pt x="2533134" y="4303569"/>
                  <a:pt x="2824378" y="5106399"/>
                  <a:pt x="2974950" y="5593332"/>
                </a:cubicBezTo>
                <a:cubicBezTo>
                  <a:pt x="3011367" y="5707926"/>
                  <a:pt x="2843607" y="5642497"/>
                  <a:pt x="2708419" y="5730659"/>
                </a:cubicBezTo>
                <a:cubicBezTo>
                  <a:pt x="2757344" y="5999535"/>
                  <a:pt x="2737509" y="6102898"/>
                  <a:pt x="2736752" y="6385004"/>
                </a:cubicBezTo>
                <a:cubicBezTo>
                  <a:pt x="2736620" y="6633185"/>
                  <a:pt x="2747845" y="6839701"/>
                  <a:pt x="2718427" y="7009774"/>
                </a:cubicBezTo>
                <a:cubicBezTo>
                  <a:pt x="2666595" y="7086786"/>
                  <a:pt x="2735962" y="7280136"/>
                  <a:pt x="2690545" y="7429203"/>
                </a:cubicBezTo>
                <a:cubicBezTo>
                  <a:pt x="2634529" y="7582454"/>
                  <a:pt x="2615963" y="7594947"/>
                  <a:pt x="2595054" y="7760350"/>
                </a:cubicBezTo>
                <a:cubicBezTo>
                  <a:pt x="2588928" y="7805572"/>
                  <a:pt x="2483805" y="7828293"/>
                  <a:pt x="2500175" y="7873515"/>
                </a:cubicBezTo>
                <a:cubicBezTo>
                  <a:pt x="2579762" y="8026219"/>
                  <a:pt x="2466379" y="8049122"/>
                  <a:pt x="2483431" y="8113645"/>
                </a:cubicBezTo>
                <a:cubicBezTo>
                  <a:pt x="2517403" y="8288153"/>
                  <a:pt x="2436363" y="8606939"/>
                  <a:pt x="2412136" y="8776730"/>
                </a:cubicBezTo>
                <a:cubicBezTo>
                  <a:pt x="2369240" y="8959967"/>
                  <a:pt x="2353609" y="9066251"/>
                  <a:pt x="2380366" y="9173347"/>
                </a:cubicBezTo>
                <a:cubicBezTo>
                  <a:pt x="2432405" y="9284240"/>
                  <a:pt x="2442141" y="9369753"/>
                  <a:pt x="2396889" y="9467957"/>
                </a:cubicBezTo>
                <a:cubicBezTo>
                  <a:pt x="2363285" y="9537774"/>
                  <a:pt x="2376298" y="9577438"/>
                  <a:pt x="2454833" y="9613145"/>
                </a:cubicBezTo>
                <a:cubicBezTo>
                  <a:pt x="2491303" y="9642018"/>
                  <a:pt x="2530300" y="9658824"/>
                  <a:pt x="2424209" y="9804339"/>
                </a:cubicBezTo>
                <a:cubicBezTo>
                  <a:pt x="2356358" y="9899657"/>
                  <a:pt x="2771113" y="10115384"/>
                  <a:pt x="3134866" y="10341562"/>
                </a:cubicBezTo>
                <a:cubicBezTo>
                  <a:pt x="3198279" y="10390076"/>
                  <a:pt x="3220414" y="10515372"/>
                  <a:pt x="3160024" y="10564964"/>
                </a:cubicBezTo>
                <a:cubicBezTo>
                  <a:pt x="3063292" y="10600964"/>
                  <a:pt x="2776202" y="10577739"/>
                  <a:pt x="2531417" y="10550290"/>
                </a:cubicBezTo>
                <a:cubicBezTo>
                  <a:pt x="2270722" y="10510324"/>
                  <a:pt x="2132699" y="10411138"/>
                  <a:pt x="1876236" y="10303490"/>
                </a:cubicBezTo>
                <a:cubicBezTo>
                  <a:pt x="1796716" y="10260760"/>
                  <a:pt x="1856789" y="10099505"/>
                  <a:pt x="1861870" y="10020777"/>
                </a:cubicBezTo>
                <a:cubicBezTo>
                  <a:pt x="1875485" y="9978580"/>
                  <a:pt x="1808100" y="9931880"/>
                  <a:pt x="1835213" y="9894183"/>
                </a:cubicBezTo>
                <a:cubicBezTo>
                  <a:pt x="1921808" y="9780870"/>
                  <a:pt x="1753517" y="9679787"/>
                  <a:pt x="1882681" y="9589781"/>
                </a:cubicBezTo>
                <a:cubicBezTo>
                  <a:pt x="1923556" y="9549469"/>
                  <a:pt x="1807828" y="9495425"/>
                  <a:pt x="1802386" y="9334796"/>
                </a:cubicBezTo>
                <a:cubicBezTo>
                  <a:pt x="1822325" y="9064188"/>
                  <a:pt x="1759591" y="8373565"/>
                  <a:pt x="1800887" y="8152789"/>
                </a:cubicBezTo>
                <a:cubicBezTo>
                  <a:pt x="1845905" y="7937201"/>
                  <a:pt x="1869773" y="7666622"/>
                  <a:pt x="1935942" y="7506024"/>
                </a:cubicBezTo>
                <a:cubicBezTo>
                  <a:pt x="1956496" y="7425915"/>
                  <a:pt x="1882555" y="7399809"/>
                  <a:pt x="1876110" y="7319701"/>
                </a:cubicBezTo>
                <a:cubicBezTo>
                  <a:pt x="1873064" y="7251333"/>
                  <a:pt x="1978010" y="7223460"/>
                  <a:pt x="1916465" y="7164091"/>
                </a:cubicBezTo>
                <a:cubicBezTo>
                  <a:pt x="1851017" y="7064316"/>
                  <a:pt x="1962768" y="6911047"/>
                  <a:pt x="1910193" y="6839348"/>
                </a:cubicBezTo>
                <a:cubicBezTo>
                  <a:pt x="1788088" y="6651715"/>
                  <a:pt x="1879283" y="6224771"/>
                  <a:pt x="1707813" y="6238651"/>
                </a:cubicBezTo>
                <a:cubicBezTo>
                  <a:pt x="1596229" y="6246332"/>
                  <a:pt x="1573799" y="6862550"/>
                  <a:pt x="1377613" y="7441295"/>
                </a:cubicBezTo>
                <a:cubicBezTo>
                  <a:pt x="1339968" y="7523826"/>
                  <a:pt x="1391155" y="7574319"/>
                  <a:pt x="1374660" y="7650818"/>
                </a:cubicBezTo>
                <a:cubicBezTo>
                  <a:pt x="1338208" y="7728919"/>
                  <a:pt x="1281496" y="7732414"/>
                  <a:pt x="1267540" y="7793055"/>
                </a:cubicBezTo>
                <a:cubicBezTo>
                  <a:pt x="1244423" y="7826500"/>
                  <a:pt x="1255144" y="7847253"/>
                  <a:pt x="1278558" y="7897618"/>
                </a:cubicBezTo>
                <a:cubicBezTo>
                  <a:pt x="1292967" y="7951528"/>
                  <a:pt x="1192496" y="7984277"/>
                  <a:pt x="1205942" y="8057305"/>
                </a:cubicBezTo>
                <a:cubicBezTo>
                  <a:pt x="1236310" y="8316457"/>
                  <a:pt x="1126150" y="8888629"/>
                  <a:pt x="1033520" y="9173347"/>
                </a:cubicBezTo>
                <a:cubicBezTo>
                  <a:pt x="1002075" y="9250656"/>
                  <a:pt x="1090137" y="9496528"/>
                  <a:pt x="1054274" y="9656724"/>
                </a:cubicBezTo>
                <a:cubicBezTo>
                  <a:pt x="981217" y="9804572"/>
                  <a:pt x="969453" y="9963578"/>
                  <a:pt x="990267" y="10063276"/>
                </a:cubicBezTo>
                <a:cubicBezTo>
                  <a:pt x="1143347" y="10247861"/>
                  <a:pt x="1168717" y="10274048"/>
                  <a:pt x="1368683" y="10442252"/>
                </a:cubicBezTo>
                <a:cubicBezTo>
                  <a:pt x="1524599" y="10561929"/>
                  <a:pt x="1338067" y="10646149"/>
                  <a:pt x="918876" y="10600044"/>
                </a:cubicBezTo>
                <a:cubicBezTo>
                  <a:pt x="716747" y="10529872"/>
                  <a:pt x="523630" y="10469407"/>
                  <a:pt x="474779" y="10287718"/>
                </a:cubicBezTo>
                <a:cubicBezTo>
                  <a:pt x="460994" y="10214163"/>
                  <a:pt x="590583" y="10089490"/>
                  <a:pt x="566182" y="10019896"/>
                </a:cubicBezTo>
                <a:cubicBezTo>
                  <a:pt x="514350" y="9901569"/>
                  <a:pt x="513736" y="9833548"/>
                  <a:pt x="460825" y="9692724"/>
                </a:cubicBezTo>
                <a:cubicBezTo>
                  <a:pt x="428186" y="9545332"/>
                  <a:pt x="547918" y="9172668"/>
                  <a:pt x="511587" y="9032388"/>
                </a:cubicBezTo>
                <a:cubicBezTo>
                  <a:pt x="417570" y="8647125"/>
                  <a:pt x="441994" y="7931915"/>
                  <a:pt x="622935" y="7525502"/>
                </a:cubicBezTo>
                <a:cubicBezTo>
                  <a:pt x="660944" y="7463322"/>
                  <a:pt x="586275" y="7374687"/>
                  <a:pt x="669466" y="7311969"/>
                </a:cubicBezTo>
                <a:cubicBezTo>
                  <a:pt x="731364" y="7273515"/>
                  <a:pt x="604138" y="7146071"/>
                  <a:pt x="689870" y="7037851"/>
                </a:cubicBezTo>
                <a:cubicBezTo>
                  <a:pt x="719938" y="7010042"/>
                  <a:pt x="607537" y="6942878"/>
                  <a:pt x="677180" y="6796735"/>
                </a:cubicBezTo>
                <a:cubicBezTo>
                  <a:pt x="694258" y="6708282"/>
                  <a:pt x="529714" y="6543249"/>
                  <a:pt x="587421" y="6210025"/>
                </a:cubicBezTo>
                <a:cubicBezTo>
                  <a:pt x="599552" y="6134828"/>
                  <a:pt x="413486" y="6131917"/>
                  <a:pt x="503127" y="5850688"/>
                </a:cubicBezTo>
                <a:cubicBezTo>
                  <a:pt x="536354" y="5706433"/>
                  <a:pt x="319271" y="5761965"/>
                  <a:pt x="304621" y="5601332"/>
                </a:cubicBezTo>
                <a:cubicBezTo>
                  <a:pt x="320313" y="5340683"/>
                  <a:pt x="403834" y="4624329"/>
                  <a:pt x="461987" y="4201579"/>
                </a:cubicBezTo>
                <a:lnTo>
                  <a:pt x="480370" y="4073429"/>
                </a:lnTo>
                <a:lnTo>
                  <a:pt x="480370" y="4037882"/>
                </a:lnTo>
                <a:lnTo>
                  <a:pt x="430481" y="3966665"/>
                </a:lnTo>
                <a:lnTo>
                  <a:pt x="480370" y="3731366"/>
                </a:lnTo>
                <a:lnTo>
                  <a:pt x="357520" y="3489579"/>
                </a:lnTo>
                <a:cubicBezTo>
                  <a:pt x="337024" y="3429548"/>
                  <a:pt x="331188" y="3411010"/>
                  <a:pt x="296032" y="3332537"/>
                </a:cubicBezTo>
                <a:cubicBezTo>
                  <a:pt x="300019" y="3258660"/>
                  <a:pt x="289345" y="3260853"/>
                  <a:pt x="312879" y="3170839"/>
                </a:cubicBezTo>
                <a:lnTo>
                  <a:pt x="258721" y="3134915"/>
                </a:lnTo>
                <a:cubicBezTo>
                  <a:pt x="244061" y="3061294"/>
                  <a:pt x="263608" y="3033775"/>
                  <a:pt x="207412" y="2897913"/>
                </a:cubicBezTo>
                <a:cubicBezTo>
                  <a:pt x="161312" y="2801896"/>
                  <a:pt x="102996" y="2715099"/>
                  <a:pt x="54452" y="2538400"/>
                </a:cubicBezTo>
                <a:cubicBezTo>
                  <a:pt x="18227" y="2400985"/>
                  <a:pt x="52858" y="2339642"/>
                  <a:pt x="9303" y="2186090"/>
                </a:cubicBezTo>
                <a:cubicBezTo>
                  <a:pt x="8963" y="1985587"/>
                  <a:pt x="-37798" y="1978719"/>
                  <a:pt x="81583" y="1743638"/>
                </a:cubicBezTo>
                <a:cubicBezTo>
                  <a:pt x="192719" y="1639872"/>
                  <a:pt x="438234" y="1552243"/>
                  <a:pt x="649543" y="1494582"/>
                </a:cubicBezTo>
                <a:cubicBezTo>
                  <a:pt x="811283" y="1452620"/>
                  <a:pt x="910748" y="1222236"/>
                  <a:pt x="945925" y="1232699"/>
                </a:cubicBezTo>
                <a:cubicBezTo>
                  <a:pt x="948270" y="1233396"/>
                  <a:pt x="950329" y="1235164"/>
                  <a:pt x="952102" y="1238129"/>
                </a:cubicBezTo>
                <a:cubicBezTo>
                  <a:pt x="927905" y="1306516"/>
                  <a:pt x="1245770" y="1656136"/>
                  <a:pt x="1453685" y="1885887"/>
                </a:cubicBezTo>
                <a:cubicBezTo>
                  <a:pt x="1429491" y="1820348"/>
                  <a:pt x="1429728" y="1805525"/>
                  <a:pt x="1302916" y="1712325"/>
                </a:cubicBezTo>
                <a:lnTo>
                  <a:pt x="1505401" y="1530023"/>
                </a:lnTo>
                <a:lnTo>
                  <a:pt x="1518343" y="1530185"/>
                </a:lnTo>
                <a:cubicBezTo>
                  <a:pt x="1483021" y="1505424"/>
                  <a:pt x="1447382" y="1494945"/>
                  <a:pt x="1411743" y="1476618"/>
                </a:cubicBezTo>
                <a:cubicBezTo>
                  <a:pt x="1330996" y="1480364"/>
                  <a:pt x="1291785" y="1520994"/>
                  <a:pt x="1132853" y="1356460"/>
                </a:cubicBezTo>
                <a:cubicBezTo>
                  <a:pt x="1078609" y="1303057"/>
                  <a:pt x="1031695" y="1265790"/>
                  <a:pt x="987224" y="1196250"/>
                </a:cubicBezTo>
                <a:cubicBezTo>
                  <a:pt x="929773" y="1116465"/>
                  <a:pt x="921187" y="1018238"/>
                  <a:pt x="888169" y="929232"/>
                </a:cubicBezTo>
                <a:cubicBezTo>
                  <a:pt x="868097" y="943271"/>
                  <a:pt x="852911" y="966532"/>
                  <a:pt x="827953" y="971350"/>
                </a:cubicBezTo>
                <a:cubicBezTo>
                  <a:pt x="788114" y="976360"/>
                  <a:pt x="721398" y="813092"/>
                  <a:pt x="713322" y="695928"/>
                </a:cubicBezTo>
                <a:cubicBezTo>
                  <a:pt x="710811" y="610956"/>
                  <a:pt x="744950" y="629718"/>
                  <a:pt x="783974" y="630038"/>
                </a:cubicBezTo>
                <a:cubicBezTo>
                  <a:pt x="714289" y="279409"/>
                  <a:pt x="896262" y="16377"/>
                  <a:pt x="1290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/>
          </a:p>
        </p:txBody>
      </p:sp>
      <p:sp>
        <p:nvSpPr>
          <p:cNvPr id="106" name="Graphic 11">
            <a:extLst>
              <a:ext uri="{FF2B5EF4-FFF2-40B4-BE49-F238E27FC236}">
                <a16:creationId xmlns:a16="http://schemas.microsoft.com/office/drawing/2014/main" id="{7D71E8A2-B40F-4009-B9EC-126096A0CB18}"/>
              </a:ext>
            </a:extLst>
          </p:cNvPr>
          <p:cNvSpPr/>
          <p:nvPr/>
        </p:nvSpPr>
        <p:spPr>
          <a:xfrm>
            <a:off x="6558493" y="2159989"/>
            <a:ext cx="1397205" cy="3603719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Graphic 12">
            <a:extLst>
              <a:ext uri="{FF2B5EF4-FFF2-40B4-BE49-F238E27FC236}">
                <a16:creationId xmlns:a16="http://schemas.microsoft.com/office/drawing/2014/main" id="{7B114F36-336D-413C-BA82-861652A357AB}"/>
              </a:ext>
            </a:extLst>
          </p:cNvPr>
          <p:cNvSpPr/>
          <p:nvPr/>
        </p:nvSpPr>
        <p:spPr>
          <a:xfrm>
            <a:off x="5370675" y="2173792"/>
            <a:ext cx="1450649" cy="3580814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93998271-20EE-43B9-9B88-BF28622E0323}"/>
              </a:ext>
            </a:extLst>
          </p:cNvPr>
          <p:cNvSpPr/>
          <p:nvPr/>
        </p:nvSpPr>
        <p:spPr>
          <a:xfrm>
            <a:off x="1085646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839AD3C8-78C2-4EFB-A5B3-E1F2FDE839CB}"/>
              </a:ext>
            </a:extLst>
          </p:cNvPr>
          <p:cNvSpPr/>
          <p:nvPr/>
        </p:nvSpPr>
        <p:spPr>
          <a:xfrm>
            <a:off x="8428432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3ED22F62-4FFD-4154-9553-D709EBA18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009597"/>
              </p:ext>
            </p:extLst>
          </p:nvPr>
        </p:nvGraphicFramePr>
        <p:xfrm>
          <a:off x="8788740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BF63D6FD-F44B-45DA-8ECE-CFE10A919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426985"/>
              </p:ext>
            </p:extLst>
          </p:nvPr>
        </p:nvGraphicFramePr>
        <p:xfrm>
          <a:off x="1445954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94D41FD4-E665-4C5A-8100-9ED1DC821EFE}"/>
              </a:ext>
            </a:extLst>
          </p:cNvPr>
          <p:cNvSpPr txBox="1"/>
          <p:nvPr/>
        </p:nvSpPr>
        <p:spPr>
          <a:xfrm>
            <a:off x="910377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75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66CA3A5-5A00-48B2-872D-C311A1DE318E}"/>
              </a:ext>
            </a:extLst>
          </p:cNvPr>
          <p:cNvSpPr txBox="1"/>
          <p:nvPr/>
        </p:nvSpPr>
        <p:spPr>
          <a:xfrm>
            <a:off x="174053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4219A66-A68C-4C0F-9BB4-C1A7933470BE}"/>
              </a:ext>
            </a:extLst>
          </p:cNvPr>
          <p:cNvGrpSpPr/>
          <p:nvPr/>
        </p:nvGrpSpPr>
        <p:grpSpPr>
          <a:xfrm>
            <a:off x="1032140" y="5048921"/>
            <a:ext cx="2738028" cy="1309346"/>
            <a:chOff x="861594" y="4369001"/>
            <a:chExt cx="2072252" cy="130934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6EF5002-5BD7-4A65-ABFE-ECE562A3FCBB}"/>
                </a:ext>
              </a:extLst>
            </p:cNvPr>
            <p:cNvSpPr txBox="1"/>
            <p:nvPr/>
          </p:nvSpPr>
          <p:spPr>
            <a:xfrm>
              <a:off x="865402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40E9C6D-B2B8-436A-AD7E-1002FAA3F915}"/>
                </a:ext>
              </a:extLst>
            </p:cNvPr>
            <p:cNvSpPr txBox="1"/>
            <p:nvPr/>
          </p:nvSpPr>
          <p:spPr>
            <a:xfrm>
              <a:off x="861594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6271B595-821D-41E4-8AB7-F1478A14D13F}"/>
              </a:ext>
            </a:extLst>
          </p:cNvPr>
          <p:cNvSpPr txBox="1"/>
          <p:nvPr/>
        </p:nvSpPr>
        <p:spPr>
          <a:xfrm>
            <a:off x="1019608" y="4477015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34757CA-08D1-4D64-959A-747C23947E7C}"/>
              </a:ext>
            </a:extLst>
          </p:cNvPr>
          <p:cNvGrpSpPr/>
          <p:nvPr/>
        </p:nvGrpSpPr>
        <p:grpSpPr>
          <a:xfrm>
            <a:off x="8446896" y="5005310"/>
            <a:ext cx="2738028" cy="1309346"/>
            <a:chOff x="3657406" y="4369001"/>
            <a:chExt cx="2072252" cy="1309346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975F1FF-66CB-4F09-9712-04261A9B6434}"/>
                </a:ext>
              </a:extLst>
            </p:cNvPr>
            <p:cNvSpPr txBox="1"/>
            <p:nvPr/>
          </p:nvSpPr>
          <p:spPr>
            <a:xfrm>
              <a:off x="3661214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2F1B70B-DBC9-4C14-8A46-B81D6067DB46}"/>
                </a:ext>
              </a:extLst>
            </p:cNvPr>
            <p:cNvSpPr txBox="1"/>
            <p:nvPr/>
          </p:nvSpPr>
          <p:spPr>
            <a:xfrm>
              <a:off x="3657406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D44C217C-DC6A-4617-80E0-5AF68F76F6E2}"/>
              </a:ext>
            </a:extLst>
          </p:cNvPr>
          <p:cNvSpPr txBox="1"/>
          <p:nvPr/>
        </p:nvSpPr>
        <p:spPr>
          <a:xfrm>
            <a:off x="8434364" y="4433404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53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6" name="Elbow Connector 60">
            <a:extLst>
              <a:ext uri="{FF2B5EF4-FFF2-40B4-BE49-F238E27FC236}">
                <a16:creationId xmlns:a16="http://schemas.microsoft.com/office/drawing/2014/main" id="{FE364A82-4D32-44E4-A881-B1B31E1C4C57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60">
            <a:extLst>
              <a:ext uri="{FF2B5EF4-FFF2-40B4-BE49-F238E27FC236}">
                <a16:creationId xmlns:a16="http://schemas.microsoft.com/office/drawing/2014/main" id="{D4D2CA6D-F3AA-477C-8635-2230B74E8BC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773B661-CA86-4FC8-99C8-6E6E7F132B7F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C66991-7285-4BE8-B8F4-5CD444D8B607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5749B4-B920-470E-AF2D-AC349C7E404C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363CD36-595E-4801-9759-E7B19A666F8F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01FE6BE-31CE-405C-8102-102A0B16294B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6B35F2-8D63-4E49-95F7-969F697B2358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9AB9E9F-E15D-4204-8776-153CCCCA8A39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61">
            <a:extLst>
              <a:ext uri="{FF2B5EF4-FFF2-40B4-BE49-F238E27FC236}">
                <a16:creationId xmlns:a16="http://schemas.microsoft.com/office/drawing/2014/main" id="{5D882699-6E73-44CA-9CFD-1AF1D40C7159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FC03C10-E8E8-4868-BF5C-6E7ADC735FA6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750230-8F15-4951-BCBE-E9F50A29D925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58F989-362C-4F26-A69F-971C47DB66BD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F5729560-DB39-4FB4-BD67-979B0B9CB82D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2204B4-5A2B-4561-BFCF-5088D0B34E66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21F25D3-0725-4DEC-ADC3-19FB7F45F531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2" name="Elbow Connector 83">
            <a:extLst>
              <a:ext uri="{FF2B5EF4-FFF2-40B4-BE49-F238E27FC236}">
                <a16:creationId xmlns:a16="http://schemas.microsoft.com/office/drawing/2014/main" id="{B08CDBAC-6376-4F4C-B2FA-CEF52F606686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84">
            <a:extLst>
              <a:ext uri="{FF2B5EF4-FFF2-40B4-BE49-F238E27FC236}">
                <a16:creationId xmlns:a16="http://schemas.microsoft.com/office/drawing/2014/main" id="{CDCFB159-77EC-40CC-A6E1-837715CB4DAF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1">
            <a:extLst>
              <a:ext uri="{FF2B5EF4-FFF2-40B4-BE49-F238E27FC236}">
                <a16:creationId xmlns:a16="http://schemas.microsoft.com/office/drawing/2014/main" id="{470D419B-BF56-4027-BD7A-64B28BEBD3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3">
            <a:extLst>
              <a:ext uri="{FF2B5EF4-FFF2-40B4-BE49-F238E27FC236}">
                <a16:creationId xmlns:a16="http://schemas.microsoft.com/office/drawing/2014/main" id="{A2C32826-C50F-4903-AB05-6DC00559F593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7792EAA-C69A-41C7-8DE6-668E2BD77A01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6CEAC32-24A3-4B4B-A64B-5AF7529C2785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63">
            <a:extLst>
              <a:ext uri="{FF2B5EF4-FFF2-40B4-BE49-F238E27FC236}">
                <a16:creationId xmlns:a16="http://schemas.microsoft.com/office/drawing/2014/main" id="{1DA7BADA-E7EF-4BB6-A892-295DA013F7BE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A773CE9-0407-4E0D-8259-E20582FA7ECA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7132D2-9AD0-489F-9845-8D1E53F576B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63">
            <a:extLst>
              <a:ext uri="{FF2B5EF4-FFF2-40B4-BE49-F238E27FC236}">
                <a16:creationId xmlns:a16="http://schemas.microsoft.com/office/drawing/2014/main" id="{ACBEEA1D-4410-4439-8366-665B354FFB85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E6CC211-7E72-474E-8607-4188B3AF475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80B1F0-9A78-46CA-9B9D-21EBC67741C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A5A6634D-0051-41DA-804F-8A51AC8290C1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8B3006E-0439-4ECC-9553-13FD371EA46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1F4152D-CE7D-44F4-9BF4-33AD4EA7013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63">
            <a:extLst>
              <a:ext uri="{FF2B5EF4-FFF2-40B4-BE49-F238E27FC236}">
                <a16:creationId xmlns:a16="http://schemas.microsoft.com/office/drawing/2014/main" id="{4D2A321F-3D01-4A48-B84B-AE71E9DC8EC6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C89FD2E-5A8F-4A29-92C3-9945FBD23B9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B804C73-D345-4BC1-9904-8CCC7983358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63">
            <a:extLst>
              <a:ext uri="{FF2B5EF4-FFF2-40B4-BE49-F238E27FC236}">
                <a16:creationId xmlns:a16="http://schemas.microsoft.com/office/drawing/2014/main" id="{18A1C014-E6BE-4454-ADB0-A513DDDC4427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046E430-9E5B-4A5E-B0CF-FB74B73ED43B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A8B7961-F1DA-4C27-8DE0-A102B5FD293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105A124-B610-4CF5-A5C3-5F54A32A9015}"/>
              </a:ext>
            </a:extLst>
          </p:cNvPr>
          <p:cNvGrpSpPr/>
          <p:nvPr/>
        </p:nvGrpSpPr>
        <p:grpSpPr>
          <a:xfrm>
            <a:off x="4520398" y="3773336"/>
            <a:ext cx="3116823" cy="1712483"/>
            <a:chOff x="-548507" y="477868"/>
            <a:chExt cx="11570449" cy="6357177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6114B9D-9815-4C62-A028-DB746DA2B87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2BBDBDC-DEBD-404E-A54D-33B242C9C68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B08E9B0-25D8-4E64-B9B7-D2062E30432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66BAAF4-168E-4EB3-96C7-7FC800B71A0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918B320-92D2-41B2-8F03-1AE5C42B1DF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5AC3021-5928-4680-B455-801A88546C4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98CE32BB-6675-4137-A30A-2769274EFAA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490C78E4-D0C6-47D1-B203-3DC53837DAB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2F97DBC-B0B0-4CB5-91D9-693AC72CFEA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031B2339-2D89-40F4-A02F-F323D2C69F4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F0A00840-B720-4FD0-9C2C-0BF08296CB6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6152B43-47BB-467F-92F5-C8FE0C406FC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7A7EA27-E8AA-4C67-819A-EAFC65B27D80}"/>
              </a:ext>
            </a:extLst>
          </p:cNvPr>
          <p:cNvGrpSpPr/>
          <p:nvPr/>
        </p:nvGrpSpPr>
        <p:grpSpPr>
          <a:xfrm>
            <a:off x="5305803" y="4072344"/>
            <a:ext cx="1618100" cy="1114068"/>
            <a:chOff x="9838117" y="3034601"/>
            <a:chExt cx="2324346" cy="1600321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E363E29-A869-4EA6-B70B-DE267738265D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8B268D2E-8EAF-4A99-8DF0-511C1506B89E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174" name="Trapezoid 173">
                  <a:extLst>
                    <a:ext uri="{FF2B5EF4-FFF2-40B4-BE49-F238E27FC236}">
                      <a16:creationId xmlns:a16="http://schemas.microsoft.com/office/drawing/2014/main" id="{8EA4553A-6C63-425F-A804-4613505D3EB8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3B763B4B-F0E2-4CA4-8C6A-C75F120A0117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187" name="Rectangle: Rounded Corners 186">
                    <a:extLst>
                      <a:ext uri="{FF2B5EF4-FFF2-40B4-BE49-F238E27FC236}">
                        <a16:creationId xmlns:a16="http://schemas.microsoft.com/office/drawing/2014/main" id="{309167B1-B4CE-4934-9C3A-4A0CBF23A0A7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216BF7A4-A222-4068-BC75-B89C471E568E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24C10CAE-4196-4FA3-8B7C-192933752031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id="{CD67BA4B-7844-4406-8E89-DACDA94F71D9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B7B29A15-217A-48A7-912A-2C54632BE7C3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E39E9FBA-D822-4EA7-BC1D-A479151DC439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349AC933-DF87-4277-A368-EFE0EDD666AC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507F266E-AF0A-420B-93DF-BAE0EDE5E64F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E8B3137D-1DF4-4C54-AADB-552AD4080F89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D4EBC9A5-A28F-4355-BDDC-3D12D2BDFDE5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92019A0A-99B6-4349-805A-8EBB82C3D354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FA389142-64F2-46E2-AA3D-75D09A0AAACF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18421BFE-C4D5-452F-B688-B2C036AF849A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3303D527-07D7-4C41-94B2-A02973674BE5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12A5316-C9C6-402A-BC7E-D0C80C959C61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172" name="Rectangle: Rounded Corners 171">
                    <a:extLst>
                      <a:ext uri="{FF2B5EF4-FFF2-40B4-BE49-F238E27FC236}">
                        <a16:creationId xmlns:a16="http://schemas.microsoft.com/office/drawing/2014/main" id="{A47D89C9-45B3-4A7C-BD75-D7A9F4911663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: Rounded Corners 172">
                    <a:extLst>
                      <a:ext uri="{FF2B5EF4-FFF2-40B4-BE49-F238E27FC236}">
                        <a16:creationId xmlns:a16="http://schemas.microsoft.com/office/drawing/2014/main" id="{6CD02FCB-10A8-42CC-9D51-8B10C337A2B6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2E30FB71-64B6-4E6B-B6B6-307D0A333396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165" name="Circle: Hollow 164">
                    <a:extLst>
                      <a:ext uri="{FF2B5EF4-FFF2-40B4-BE49-F238E27FC236}">
                        <a16:creationId xmlns:a16="http://schemas.microsoft.com/office/drawing/2014/main" id="{13E4F1C3-0D2B-4B2D-BF0F-4F1CBE7D1471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6" name="Circle: Hollow 165">
                    <a:extLst>
                      <a:ext uri="{FF2B5EF4-FFF2-40B4-BE49-F238E27FC236}">
                        <a16:creationId xmlns:a16="http://schemas.microsoft.com/office/drawing/2014/main" id="{5E04B6F9-6865-45E9-B408-9EA329222F37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7" name="Circle: Hollow 166">
                    <a:extLst>
                      <a:ext uri="{FF2B5EF4-FFF2-40B4-BE49-F238E27FC236}">
                        <a16:creationId xmlns:a16="http://schemas.microsoft.com/office/drawing/2014/main" id="{8ADD5EBD-5BBA-4016-8C8A-67920E24E9F4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Circle: Hollow 167">
                    <a:extLst>
                      <a:ext uri="{FF2B5EF4-FFF2-40B4-BE49-F238E27FC236}">
                        <a16:creationId xmlns:a16="http://schemas.microsoft.com/office/drawing/2014/main" id="{F9081DC5-9A2B-4A48-AABB-18E30B84C9D1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Circle: Hollow 168">
                    <a:extLst>
                      <a:ext uri="{FF2B5EF4-FFF2-40B4-BE49-F238E27FC236}">
                        <a16:creationId xmlns:a16="http://schemas.microsoft.com/office/drawing/2014/main" id="{5CB34120-CB22-474A-A005-CAFFC7909E18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Circle: Hollow 169">
                    <a:extLst>
                      <a:ext uri="{FF2B5EF4-FFF2-40B4-BE49-F238E27FC236}">
                        <a16:creationId xmlns:a16="http://schemas.microsoft.com/office/drawing/2014/main" id="{E1B4CCF6-4526-448A-865B-AF1D17039432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1" name="Circle: Hollow 170">
                    <a:extLst>
                      <a:ext uri="{FF2B5EF4-FFF2-40B4-BE49-F238E27FC236}">
                        <a16:creationId xmlns:a16="http://schemas.microsoft.com/office/drawing/2014/main" id="{D13ABEC1-006C-41DF-9C78-76A639151FC1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79F5B7B-76B3-40D5-9229-52DCA7F977F9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CFF7F3D-7D98-401A-8D4C-2D136B736686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3EF2B37-3EE6-4AB3-80A0-862B02B8B0E8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C562BF9-612D-4E5D-B3D3-BCB303804885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CF379E9A-DDC0-4FBA-A7E1-7BC15DB70669}"/>
              </a:ext>
            </a:extLst>
          </p:cNvPr>
          <p:cNvSpPr/>
          <p:nvPr/>
        </p:nvSpPr>
        <p:spPr>
          <a:xfrm>
            <a:off x="6479955" y="3960784"/>
            <a:ext cx="549158" cy="40426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07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CA5249C-BEC1-475F-9AC7-9314BCAC2490}"/>
              </a:ext>
            </a:extLst>
          </p:cNvPr>
          <p:cNvSpPr txBox="1">
            <a:spLocks/>
          </p:cNvSpPr>
          <p:nvPr/>
        </p:nvSpPr>
        <p:spPr>
          <a:xfrm>
            <a:off x="1098591" y="864898"/>
            <a:ext cx="2952328" cy="200623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C2331-36B8-4668-9999-907CD4DC4812}"/>
              </a:ext>
            </a:extLst>
          </p:cNvPr>
          <p:cNvSpPr txBox="1"/>
          <p:nvPr/>
        </p:nvSpPr>
        <p:spPr>
          <a:xfrm>
            <a:off x="1098591" y="29556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37E86-D160-45E7-89FA-2B33CF39B7DE}"/>
              </a:ext>
            </a:extLst>
          </p:cNvPr>
          <p:cNvSpPr txBox="1"/>
          <p:nvPr/>
        </p:nvSpPr>
        <p:spPr>
          <a:xfrm>
            <a:off x="739687" y="3563352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B1240-8E90-4621-942E-B441684F8087}"/>
              </a:ext>
            </a:extLst>
          </p:cNvPr>
          <p:cNvSpPr txBox="1"/>
          <p:nvPr/>
        </p:nvSpPr>
        <p:spPr>
          <a:xfrm>
            <a:off x="8917392" y="1373237"/>
            <a:ext cx="1682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E256F29-5493-4D3F-87D4-EEBF2234FE08}"/>
              </a:ext>
            </a:extLst>
          </p:cNvPr>
          <p:cNvSpPr/>
          <p:nvPr/>
        </p:nvSpPr>
        <p:spPr>
          <a:xfrm>
            <a:off x="5396781" y="4308259"/>
            <a:ext cx="16824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appeal. </a:t>
            </a:r>
            <a:endParaRPr lang="ko-KR" altLang="en-US" sz="1400" b="1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F969A-7A1B-4080-8B29-31CB086662E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0FD0D8-178A-4355-8BFD-1628D59151B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18374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그룹 10">
            <a:extLst>
              <a:ext uri="{FF2B5EF4-FFF2-40B4-BE49-F238E27FC236}">
                <a16:creationId xmlns:a16="http://schemas.microsoft.com/office/drawing/2014/main" id="{4F5751D3-806E-4EA3-B539-8B4A9BAC54F4}"/>
              </a:ext>
            </a:extLst>
          </p:cNvPr>
          <p:cNvGrpSpPr/>
          <p:nvPr/>
        </p:nvGrpSpPr>
        <p:grpSpPr>
          <a:xfrm>
            <a:off x="3222662" y="1716497"/>
            <a:ext cx="5746678" cy="338100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25" name="Freeform 8">
              <a:extLst>
                <a:ext uri="{FF2B5EF4-FFF2-40B4-BE49-F238E27FC236}">
                  <a16:creationId xmlns:a16="http://schemas.microsoft.com/office/drawing/2014/main" id="{F0593F3D-A922-4980-99AF-EB9B3F516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6" name="Freeform 9">
              <a:extLst>
                <a:ext uri="{FF2B5EF4-FFF2-40B4-BE49-F238E27FC236}">
                  <a16:creationId xmlns:a16="http://schemas.microsoft.com/office/drawing/2014/main" id="{38B35C85-EAB7-4CC2-B899-DEA06325E4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7" name="Freeform 10">
              <a:extLst>
                <a:ext uri="{FF2B5EF4-FFF2-40B4-BE49-F238E27FC236}">
                  <a16:creationId xmlns:a16="http://schemas.microsoft.com/office/drawing/2014/main" id="{B09D50F7-0DAF-481C-AD99-0B2FAA6696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8" name="Freeform 11">
              <a:extLst>
                <a:ext uri="{FF2B5EF4-FFF2-40B4-BE49-F238E27FC236}">
                  <a16:creationId xmlns:a16="http://schemas.microsoft.com/office/drawing/2014/main" id="{DE4EF016-50AA-496D-876C-A93806DC7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FFD3505-606F-4D04-8A0F-769D4BA95AF0}"/>
              </a:ext>
            </a:extLst>
          </p:cNvPr>
          <p:cNvSpPr/>
          <p:nvPr/>
        </p:nvSpPr>
        <p:spPr>
          <a:xfrm>
            <a:off x="730915" y="5308497"/>
            <a:ext cx="482763" cy="482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1" name="그룹 4">
            <a:extLst>
              <a:ext uri="{FF2B5EF4-FFF2-40B4-BE49-F238E27FC236}">
                <a16:creationId xmlns:a16="http://schemas.microsoft.com/office/drawing/2014/main" id="{9D1D988C-BBC5-4432-B116-1F42E560A6AF}"/>
              </a:ext>
            </a:extLst>
          </p:cNvPr>
          <p:cNvGrpSpPr/>
          <p:nvPr/>
        </p:nvGrpSpPr>
        <p:grpSpPr>
          <a:xfrm>
            <a:off x="1254019" y="5348664"/>
            <a:ext cx="1692000" cy="926443"/>
            <a:chOff x="1254019" y="5143184"/>
            <a:chExt cx="1692000" cy="926443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B04A42ED-FA51-4885-BAC7-04225DF7D5E3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3226585A-CB9E-4053-87CC-A83CFC666128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4" name="Rectangle 283">
            <a:extLst>
              <a:ext uri="{FF2B5EF4-FFF2-40B4-BE49-F238E27FC236}">
                <a16:creationId xmlns:a16="http://schemas.microsoft.com/office/drawing/2014/main" id="{3509ED20-636F-4220-B3B8-1B10CA1F037D}"/>
              </a:ext>
            </a:extLst>
          </p:cNvPr>
          <p:cNvSpPr/>
          <p:nvPr/>
        </p:nvSpPr>
        <p:spPr>
          <a:xfrm>
            <a:off x="3570763" y="5308497"/>
            <a:ext cx="482763" cy="482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5" name="그룹 6">
            <a:extLst>
              <a:ext uri="{FF2B5EF4-FFF2-40B4-BE49-F238E27FC236}">
                <a16:creationId xmlns:a16="http://schemas.microsoft.com/office/drawing/2014/main" id="{DEE07FB4-06EC-4602-8DAA-34B4A4EEF7DD}"/>
              </a:ext>
            </a:extLst>
          </p:cNvPr>
          <p:cNvGrpSpPr/>
          <p:nvPr/>
        </p:nvGrpSpPr>
        <p:grpSpPr>
          <a:xfrm>
            <a:off x="4093867" y="5335951"/>
            <a:ext cx="1692000" cy="926443"/>
            <a:chOff x="4530549" y="5130471"/>
            <a:chExt cx="1692000" cy="926443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936C2310-7F49-4B5B-9629-815553B2E406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5477E45A-5869-415E-A3F4-6FDCF1500DB2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id="{02907BD6-4F2A-4242-B39C-374BC807818D}"/>
              </a:ext>
            </a:extLst>
          </p:cNvPr>
          <p:cNvSpPr/>
          <p:nvPr/>
        </p:nvSpPr>
        <p:spPr>
          <a:xfrm>
            <a:off x="6410611" y="5308497"/>
            <a:ext cx="482763" cy="482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9" name="그룹 7">
            <a:extLst>
              <a:ext uri="{FF2B5EF4-FFF2-40B4-BE49-F238E27FC236}">
                <a16:creationId xmlns:a16="http://schemas.microsoft.com/office/drawing/2014/main" id="{22C739CA-D6F7-444F-98FD-D9C91171E266}"/>
              </a:ext>
            </a:extLst>
          </p:cNvPr>
          <p:cNvGrpSpPr/>
          <p:nvPr/>
        </p:nvGrpSpPr>
        <p:grpSpPr>
          <a:xfrm>
            <a:off x="6933715" y="5332763"/>
            <a:ext cx="1692000" cy="926443"/>
            <a:chOff x="6690464" y="5127283"/>
            <a:chExt cx="1692000" cy="926443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A5342F40-F21F-40B0-9594-111F1675A8FE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B65A0A67-99DA-41A1-849D-86DC72243434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2" name="Rectangle 291">
            <a:extLst>
              <a:ext uri="{FF2B5EF4-FFF2-40B4-BE49-F238E27FC236}">
                <a16:creationId xmlns:a16="http://schemas.microsoft.com/office/drawing/2014/main" id="{5EC7EF1F-091A-46F2-B1DC-36E3A9557B48}"/>
              </a:ext>
            </a:extLst>
          </p:cNvPr>
          <p:cNvSpPr/>
          <p:nvPr/>
        </p:nvSpPr>
        <p:spPr>
          <a:xfrm>
            <a:off x="9250459" y="5308497"/>
            <a:ext cx="482763" cy="482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3" name="그룹 8">
            <a:extLst>
              <a:ext uri="{FF2B5EF4-FFF2-40B4-BE49-F238E27FC236}">
                <a16:creationId xmlns:a16="http://schemas.microsoft.com/office/drawing/2014/main" id="{852E24D1-D56E-4D06-AAE2-229D2F5981A3}"/>
              </a:ext>
            </a:extLst>
          </p:cNvPr>
          <p:cNvGrpSpPr/>
          <p:nvPr/>
        </p:nvGrpSpPr>
        <p:grpSpPr>
          <a:xfrm>
            <a:off x="9773564" y="5310525"/>
            <a:ext cx="1692000" cy="926443"/>
            <a:chOff x="8850379" y="5105045"/>
            <a:chExt cx="1692000" cy="926443"/>
          </a:xfrm>
        </p:grpSpPr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353275BB-EB44-4463-A33C-FE7D1CEBC489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053DA254-A860-4923-AEB9-DC965FF07517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6" name="Oval 295">
            <a:extLst>
              <a:ext uri="{FF2B5EF4-FFF2-40B4-BE49-F238E27FC236}">
                <a16:creationId xmlns:a16="http://schemas.microsoft.com/office/drawing/2014/main" id="{7AA830F1-3C9B-4E1A-9F9D-80C6AB9B1F75}"/>
              </a:ext>
            </a:extLst>
          </p:cNvPr>
          <p:cNvSpPr/>
          <p:nvPr/>
        </p:nvSpPr>
        <p:spPr>
          <a:xfrm>
            <a:off x="3842295" y="2478911"/>
            <a:ext cx="1008112" cy="1008112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7" name="Elbow Connector 5">
            <a:extLst>
              <a:ext uri="{FF2B5EF4-FFF2-40B4-BE49-F238E27FC236}">
                <a16:creationId xmlns:a16="http://schemas.microsoft.com/office/drawing/2014/main" id="{9B86E1D1-E6A7-4744-BEFF-FD0587DA47F6}"/>
              </a:ext>
            </a:extLst>
          </p:cNvPr>
          <p:cNvCxnSpPr>
            <a:cxnSpLocks/>
            <a:stCxn id="300" idx="0"/>
            <a:endCxn id="296" idx="0"/>
          </p:cNvCxnSpPr>
          <p:nvPr/>
        </p:nvCxnSpPr>
        <p:spPr>
          <a:xfrm rot="5400000" flipH="1" flipV="1">
            <a:off x="3165676" y="1458385"/>
            <a:ext cx="160148" cy="2201201"/>
          </a:xfrm>
          <a:prstGeom prst="bentConnector3">
            <a:avLst>
              <a:gd name="adj1" fmla="val 369016"/>
            </a:avLst>
          </a:prstGeom>
          <a:ln w="19050">
            <a:solidFill>
              <a:schemeClr val="accent4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8" name="Chart 7">
            <a:extLst>
              <a:ext uri="{FF2B5EF4-FFF2-40B4-BE49-F238E27FC236}">
                <a16:creationId xmlns:a16="http://schemas.microsoft.com/office/drawing/2014/main" id="{C85BBCE2-084D-49A4-B042-F9B74D86F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191320"/>
              </p:ext>
            </p:extLst>
          </p:nvPr>
        </p:nvGraphicFramePr>
        <p:xfrm>
          <a:off x="630250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9" name="그룹 9">
            <a:extLst>
              <a:ext uri="{FF2B5EF4-FFF2-40B4-BE49-F238E27FC236}">
                <a16:creationId xmlns:a16="http://schemas.microsoft.com/office/drawing/2014/main" id="{E79A6504-0F4E-41BC-B1EA-01CB2486D13E}"/>
              </a:ext>
            </a:extLst>
          </p:cNvPr>
          <p:cNvGrpSpPr/>
          <p:nvPr/>
        </p:nvGrpSpPr>
        <p:grpSpPr>
          <a:xfrm>
            <a:off x="1461150" y="2639059"/>
            <a:ext cx="1368000" cy="680372"/>
            <a:chOff x="1461150" y="2929298"/>
            <a:chExt cx="1368000" cy="680372"/>
          </a:xfrm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13ECEF28-3797-45E0-9A78-85E284954E6D}"/>
                </a:ext>
              </a:extLst>
            </p:cNvPr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8A0DF71B-CA36-41DA-B9DD-0834A267F98D}"/>
                </a:ext>
              </a:extLst>
            </p:cNvPr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2" name="Oval 301">
            <a:extLst>
              <a:ext uri="{FF2B5EF4-FFF2-40B4-BE49-F238E27FC236}">
                <a16:creationId xmlns:a16="http://schemas.microsoft.com/office/drawing/2014/main" id="{837B5133-FBE9-46AD-A609-1B998A2B2D75}"/>
              </a:ext>
            </a:extLst>
          </p:cNvPr>
          <p:cNvSpPr/>
          <p:nvPr/>
        </p:nvSpPr>
        <p:spPr>
          <a:xfrm>
            <a:off x="4721737" y="3647194"/>
            <a:ext cx="1008112" cy="1008112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3" name="Elbow Connector 97">
            <a:extLst>
              <a:ext uri="{FF2B5EF4-FFF2-40B4-BE49-F238E27FC236}">
                <a16:creationId xmlns:a16="http://schemas.microsoft.com/office/drawing/2014/main" id="{0B2603FE-5983-4D6C-B00F-62E0EAA74D31}"/>
              </a:ext>
            </a:extLst>
          </p:cNvPr>
          <p:cNvCxnSpPr>
            <a:cxnSpLocks/>
            <a:stCxn id="306" idx="2"/>
            <a:endCxn id="302" idx="4"/>
          </p:cNvCxnSpPr>
          <p:nvPr/>
        </p:nvCxnSpPr>
        <p:spPr>
          <a:xfrm rot="16200000" flipH="1">
            <a:off x="3590799" y="3020311"/>
            <a:ext cx="189345" cy="3080643"/>
          </a:xfrm>
          <a:prstGeom prst="bentConnector3">
            <a:avLst>
              <a:gd name="adj1" fmla="val 257881"/>
            </a:avLst>
          </a:prstGeom>
          <a:ln w="19050">
            <a:solidFill>
              <a:schemeClr val="accent1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4" name="그룹 10">
            <a:extLst>
              <a:ext uri="{FF2B5EF4-FFF2-40B4-BE49-F238E27FC236}">
                <a16:creationId xmlns:a16="http://schemas.microsoft.com/office/drawing/2014/main" id="{85B796EA-B038-4BBD-8D22-78D6B1BB225D}"/>
              </a:ext>
            </a:extLst>
          </p:cNvPr>
          <p:cNvGrpSpPr/>
          <p:nvPr/>
        </p:nvGrpSpPr>
        <p:grpSpPr>
          <a:xfrm>
            <a:off x="1461150" y="3785589"/>
            <a:ext cx="1368000" cy="680372"/>
            <a:chOff x="1461150" y="3733768"/>
            <a:chExt cx="1368000" cy="680372"/>
          </a:xfrm>
        </p:grpSpPr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6012AA35-F8D4-4DD7-AE22-FE9A5DF89B3A}"/>
                </a:ext>
              </a:extLst>
            </p:cNvPr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C6CE0829-25C8-41BD-AD30-D79149041AEA}"/>
                </a:ext>
              </a:extLst>
            </p:cNvPr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7" name="Oval 306">
            <a:extLst>
              <a:ext uri="{FF2B5EF4-FFF2-40B4-BE49-F238E27FC236}">
                <a16:creationId xmlns:a16="http://schemas.microsoft.com/office/drawing/2014/main" id="{AA0E8AAF-6D67-41A1-9B25-31EADB06F0D8}"/>
              </a:ext>
            </a:extLst>
          </p:cNvPr>
          <p:cNvSpPr/>
          <p:nvPr/>
        </p:nvSpPr>
        <p:spPr>
          <a:xfrm>
            <a:off x="5976266" y="2287748"/>
            <a:ext cx="1008112" cy="100811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8" name="Elbow Connector 117">
            <a:extLst>
              <a:ext uri="{FF2B5EF4-FFF2-40B4-BE49-F238E27FC236}">
                <a16:creationId xmlns:a16="http://schemas.microsoft.com/office/drawing/2014/main" id="{3C4CC02B-99A1-4E6B-BEA7-19263EC15FED}"/>
              </a:ext>
            </a:extLst>
          </p:cNvPr>
          <p:cNvCxnSpPr>
            <a:cxnSpLocks/>
            <a:stCxn id="312" idx="0"/>
            <a:endCxn id="307" idx="0"/>
          </p:cNvCxnSpPr>
          <p:nvPr/>
        </p:nvCxnSpPr>
        <p:spPr>
          <a:xfrm rot="16200000" flipV="1">
            <a:off x="8098563" y="669508"/>
            <a:ext cx="351311" cy="3587792"/>
          </a:xfrm>
          <a:prstGeom prst="bentConnector3">
            <a:avLst>
              <a:gd name="adj1" fmla="val 167574"/>
            </a:avLst>
          </a:prstGeom>
          <a:ln w="19050">
            <a:solidFill>
              <a:schemeClr val="accent3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Oval 308">
            <a:extLst>
              <a:ext uri="{FF2B5EF4-FFF2-40B4-BE49-F238E27FC236}">
                <a16:creationId xmlns:a16="http://schemas.microsoft.com/office/drawing/2014/main" id="{F1283252-EBDB-4A5A-A9B9-6A9AC70A9280}"/>
              </a:ext>
            </a:extLst>
          </p:cNvPr>
          <p:cNvSpPr/>
          <p:nvPr/>
        </p:nvSpPr>
        <p:spPr>
          <a:xfrm>
            <a:off x="7547615" y="3882894"/>
            <a:ext cx="1008112" cy="1008112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0" name="Elbow Connector 119">
            <a:extLst>
              <a:ext uri="{FF2B5EF4-FFF2-40B4-BE49-F238E27FC236}">
                <a16:creationId xmlns:a16="http://schemas.microsoft.com/office/drawing/2014/main" id="{3AFB5C3F-6AB3-40AC-9B13-C81246E4DDFE}"/>
              </a:ext>
            </a:extLst>
          </p:cNvPr>
          <p:cNvCxnSpPr>
            <a:cxnSpLocks/>
            <a:stCxn id="316" idx="2"/>
            <a:endCxn id="309" idx="4"/>
          </p:cNvCxnSpPr>
          <p:nvPr/>
        </p:nvCxnSpPr>
        <p:spPr>
          <a:xfrm rot="5400000">
            <a:off x="8849142" y="3668491"/>
            <a:ext cx="425045" cy="2019985"/>
          </a:xfrm>
          <a:prstGeom prst="bentConnector3">
            <a:avLst>
              <a:gd name="adj1" fmla="val 112412"/>
            </a:avLst>
          </a:prstGeom>
          <a:ln w="19050">
            <a:solidFill>
              <a:schemeClr val="accent2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" name="그룹 11">
            <a:extLst>
              <a:ext uri="{FF2B5EF4-FFF2-40B4-BE49-F238E27FC236}">
                <a16:creationId xmlns:a16="http://schemas.microsoft.com/office/drawing/2014/main" id="{6060DAD2-3C8D-47A6-93D8-0148F8B88302}"/>
              </a:ext>
            </a:extLst>
          </p:cNvPr>
          <p:cNvGrpSpPr/>
          <p:nvPr/>
        </p:nvGrpSpPr>
        <p:grpSpPr>
          <a:xfrm>
            <a:off x="9384114" y="2639059"/>
            <a:ext cx="1368000" cy="680372"/>
            <a:chOff x="9384114" y="2697830"/>
            <a:chExt cx="1368000" cy="680372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527C5718-E5DE-49DD-8755-3BF4A03EB546}"/>
                </a:ext>
              </a:extLst>
            </p:cNvPr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A9565C74-BECE-4448-BEDB-0D5D299A014C}"/>
                </a:ext>
              </a:extLst>
            </p:cNvPr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4" name="그룹 12">
            <a:extLst>
              <a:ext uri="{FF2B5EF4-FFF2-40B4-BE49-F238E27FC236}">
                <a16:creationId xmlns:a16="http://schemas.microsoft.com/office/drawing/2014/main" id="{E26D3C22-DD02-440A-B87E-BCDB540162BF}"/>
              </a:ext>
            </a:extLst>
          </p:cNvPr>
          <p:cNvGrpSpPr/>
          <p:nvPr/>
        </p:nvGrpSpPr>
        <p:grpSpPr>
          <a:xfrm>
            <a:off x="9387656" y="3785589"/>
            <a:ext cx="1368000" cy="680372"/>
            <a:chOff x="9387656" y="3672034"/>
            <a:chExt cx="1368000" cy="68037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D623D773-94CA-44AE-93FA-A816FBF91A90}"/>
                </a:ext>
              </a:extLst>
            </p:cNvPr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2D62F311-56C7-443F-B73E-E655481114EC}"/>
                </a:ext>
              </a:extLst>
            </p:cNvPr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317" name="Chart 7">
            <a:extLst>
              <a:ext uri="{FF2B5EF4-FFF2-40B4-BE49-F238E27FC236}">
                <a16:creationId xmlns:a16="http://schemas.microsoft.com/office/drawing/2014/main" id="{1EDAB720-DCA0-482B-A4C8-65BE21AB9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815713"/>
              </p:ext>
            </p:extLst>
          </p:nvPr>
        </p:nvGraphicFramePr>
        <p:xfrm>
          <a:off x="10659043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8" name="Chart 7">
            <a:extLst>
              <a:ext uri="{FF2B5EF4-FFF2-40B4-BE49-F238E27FC236}">
                <a16:creationId xmlns:a16="http://schemas.microsoft.com/office/drawing/2014/main" id="{94511E21-BEAF-442D-959D-AF2FCBCF5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146245"/>
              </p:ext>
            </p:extLst>
          </p:nvPr>
        </p:nvGraphicFramePr>
        <p:xfrm>
          <a:off x="10659043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9" name="Chart 7">
            <a:extLst>
              <a:ext uri="{FF2B5EF4-FFF2-40B4-BE49-F238E27FC236}">
                <a16:creationId xmlns:a16="http://schemas.microsoft.com/office/drawing/2014/main" id="{2879F217-81FB-4522-B8E4-C97B2B2B6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836537"/>
              </p:ext>
            </p:extLst>
          </p:nvPr>
        </p:nvGraphicFramePr>
        <p:xfrm>
          <a:off x="632895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0" name="Rectangle 30">
            <a:extLst>
              <a:ext uri="{FF2B5EF4-FFF2-40B4-BE49-F238E27FC236}">
                <a16:creationId xmlns:a16="http://schemas.microsoft.com/office/drawing/2014/main" id="{D1215374-EFAF-4294-8BF3-3BE1B019B332}"/>
              </a:ext>
            </a:extLst>
          </p:cNvPr>
          <p:cNvSpPr/>
          <p:nvPr/>
        </p:nvSpPr>
        <p:spPr>
          <a:xfrm>
            <a:off x="831863" y="5410723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1" name="Rounded Rectangle 5">
            <a:extLst>
              <a:ext uri="{FF2B5EF4-FFF2-40B4-BE49-F238E27FC236}">
                <a16:creationId xmlns:a16="http://schemas.microsoft.com/office/drawing/2014/main" id="{34B099F5-4C73-41F4-879A-2DBD20FF3FA3}"/>
              </a:ext>
            </a:extLst>
          </p:cNvPr>
          <p:cNvSpPr/>
          <p:nvPr/>
        </p:nvSpPr>
        <p:spPr>
          <a:xfrm flipH="1">
            <a:off x="3630868" y="5417109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2" name="Rounded Rectangle 27">
            <a:extLst>
              <a:ext uri="{FF2B5EF4-FFF2-40B4-BE49-F238E27FC236}">
                <a16:creationId xmlns:a16="http://schemas.microsoft.com/office/drawing/2014/main" id="{106EC068-FBB7-4521-B77C-07DC9D866A0B}"/>
              </a:ext>
            </a:extLst>
          </p:cNvPr>
          <p:cNvSpPr/>
          <p:nvPr/>
        </p:nvSpPr>
        <p:spPr>
          <a:xfrm>
            <a:off x="6511300" y="5417109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3" name="Oval 21">
            <a:extLst>
              <a:ext uri="{FF2B5EF4-FFF2-40B4-BE49-F238E27FC236}">
                <a16:creationId xmlns:a16="http://schemas.microsoft.com/office/drawing/2014/main" id="{5FC71E61-B920-43BD-9894-F0DF784928D5}"/>
              </a:ext>
            </a:extLst>
          </p:cNvPr>
          <p:cNvSpPr>
            <a:spLocks noChangeAspect="1"/>
          </p:cNvSpPr>
          <p:nvPr/>
        </p:nvSpPr>
        <p:spPr>
          <a:xfrm>
            <a:off x="9327654" y="5380980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5805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37964F-FF70-46BE-90CD-76C484E5E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40528"/>
              </p:ext>
            </p:extLst>
          </p:nvPr>
        </p:nvGraphicFramePr>
        <p:xfrm>
          <a:off x="923214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75DD01-8156-43B2-A456-C8453B1E9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8955"/>
              </p:ext>
            </p:extLst>
          </p:nvPr>
        </p:nvGraphicFramePr>
        <p:xfrm>
          <a:off x="3628713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61E2C6-E4D3-4ABA-BCA5-D92BAA489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28077"/>
              </p:ext>
            </p:extLst>
          </p:nvPr>
        </p:nvGraphicFramePr>
        <p:xfrm>
          <a:off x="63342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EF6AA3-8419-4752-9289-FB639481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10590"/>
              </p:ext>
            </p:extLst>
          </p:nvPr>
        </p:nvGraphicFramePr>
        <p:xfrm>
          <a:off x="90397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718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9DED6-2377-460A-874A-B2E2A262F4C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29299401-3F19-4B67-911D-48BD1943FA47}"/>
              </a:ext>
            </a:extLst>
          </p:cNvPr>
          <p:cNvSpPr/>
          <p:nvPr/>
        </p:nvSpPr>
        <p:spPr>
          <a:xfrm>
            <a:off x="5963055" y="549569"/>
            <a:ext cx="5486400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A30A7E01-DD0E-4051-B154-425CE3D21431}"/>
              </a:ext>
            </a:extLst>
          </p:cNvPr>
          <p:cNvSpPr/>
          <p:nvPr/>
        </p:nvSpPr>
        <p:spPr>
          <a:xfrm>
            <a:off x="210164" y="4797152"/>
            <a:ext cx="5228944" cy="144016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5EE7B64-E772-41FB-A26B-2881CBC12043}"/>
              </a:ext>
            </a:extLst>
          </p:cNvPr>
          <p:cNvSpPr txBox="1">
            <a:spLocks/>
          </p:cNvSpPr>
          <p:nvPr/>
        </p:nvSpPr>
        <p:spPr>
          <a:xfrm>
            <a:off x="760023" y="4941168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4FD098-DE61-4074-9CCC-A30AEF5284FF}"/>
              </a:ext>
            </a:extLst>
          </p:cNvPr>
          <p:cNvSpPr txBox="1"/>
          <p:nvPr/>
        </p:nvSpPr>
        <p:spPr>
          <a:xfrm>
            <a:off x="6208046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6D3A33-43E0-4D79-BD71-B2E62FCB3C9A}"/>
              </a:ext>
            </a:extLst>
          </p:cNvPr>
          <p:cNvSpPr txBox="1"/>
          <p:nvPr/>
        </p:nvSpPr>
        <p:spPr>
          <a:xfrm>
            <a:off x="7475238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28BC41-F8A0-4B90-9542-7385EA1D7E82}"/>
              </a:ext>
            </a:extLst>
          </p:cNvPr>
          <p:cNvSpPr txBox="1"/>
          <p:nvPr/>
        </p:nvSpPr>
        <p:spPr>
          <a:xfrm>
            <a:off x="8742430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18">
            <a:extLst>
              <a:ext uri="{FF2B5EF4-FFF2-40B4-BE49-F238E27FC236}">
                <a16:creationId xmlns:a16="http://schemas.microsoft.com/office/drawing/2014/main" id="{5E051CE3-968F-4AB3-B630-4F4864209C7F}"/>
              </a:ext>
            </a:extLst>
          </p:cNvPr>
          <p:cNvGrpSpPr/>
          <p:nvPr/>
        </p:nvGrpSpPr>
        <p:grpSpPr>
          <a:xfrm>
            <a:off x="6054838" y="1903195"/>
            <a:ext cx="5394617" cy="1560369"/>
            <a:chOff x="4822352" y="1916832"/>
            <a:chExt cx="3422056" cy="1560369"/>
          </a:xfrm>
        </p:grpSpPr>
        <p:sp>
          <p:nvSpPr>
            <p:cNvPr id="44" name="Text Placeholder 10">
              <a:extLst>
                <a:ext uri="{FF2B5EF4-FFF2-40B4-BE49-F238E27FC236}">
                  <a16:creationId xmlns:a16="http://schemas.microsoft.com/office/drawing/2014/main" id="{042E72E8-135C-4FB0-882C-193E0910871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C837A9-3FC0-4CDE-835F-D8F7FE76042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46" name="Group 21">
            <a:extLst>
              <a:ext uri="{FF2B5EF4-FFF2-40B4-BE49-F238E27FC236}">
                <a16:creationId xmlns:a16="http://schemas.microsoft.com/office/drawing/2014/main" id="{3C30104E-9B52-4EC3-BBEC-4034ABC6A7FC}"/>
              </a:ext>
            </a:extLst>
          </p:cNvPr>
          <p:cNvGrpSpPr/>
          <p:nvPr/>
        </p:nvGrpSpPr>
        <p:grpSpPr>
          <a:xfrm>
            <a:off x="6111988" y="3884419"/>
            <a:ext cx="2541348" cy="1088782"/>
            <a:chOff x="395534" y="3737445"/>
            <a:chExt cx="3972999" cy="108878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11CCA3-B90F-4A91-B5AA-A7773276CEB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E24E0A-D6D7-4D30-A18F-DA1A2FDD690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49" name="Group 24">
            <a:extLst>
              <a:ext uri="{FF2B5EF4-FFF2-40B4-BE49-F238E27FC236}">
                <a16:creationId xmlns:a16="http://schemas.microsoft.com/office/drawing/2014/main" id="{5F78B8CD-3BCD-4475-923B-799127A07BB1}"/>
              </a:ext>
            </a:extLst>
          </p:cNvPr>
          <p:cNvGrpSpPr/>
          <p:nvPr/>
        </p:nvGrpSpPr>
        <p:grpSpPr>
          <a:xfrm>
            <a:off x="8781648" y="3884419"/>
            <a:ext cx="2541348" cy="1088782"/>
            <a:chOff x="395534" y="3737445"/>
            <a:chExt cx="3972999" cy="108878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8E0F66-A8A7-48B5-B8FE-93D3135BF8C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85BCF5F-7928-471E-AD5B-ED821C10252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2" name="Group 30">
            <a:extLst>
              <a:ext uri="{FF2B5EF4-FFF2-40B4-BE49-F238E27FC236}">
                <a16:creationId xmlns:a16="http://schemas.microsoft.com/office/drawing/2014/main" id="{A9B66095-FEBC-4364-BCC6-184B2F47B4D9}"/>
              </a:ext>
            </a:extLst>
          </p:cNvPr>
          <p:cNvGrpSpPr/>
          <p:nvPr/>
        </p:nvGrpSpPr>
        <p:grpSpPr>
          <a:xfrm>
            <a:off x="6111988" y="5259072"/>
            <a:ext cx="2541348" cy="1088782"/>
            <a:chOff x="395534" y="3737445"/>
            <a:chExt cx="3972999" cy="108878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4E4DE75-3044-4BAD-9F1B-F75B9A64613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451E78-4C53-43B5-A4FA-34F1872E228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5" name="Group 33">
            <a:extLst>
              <a:ext uri="{FF2B5EF4-FFF2-40B4-BE49-F238E27FC236}">
                <a16:creationId xmlns:a16="http://schemas.microsoft.com/office/drawing/2014/main" id="{97DFF70B-DA56-4AAC-8DF5-D8674FF27B5E}"/>
              </a:ext>
            </a:extLst>
          </p:cNvPr>
          <p:cNvGrpSpPr/>
          <p:nvPr/>
        </p:nvGrpSpPr>
        <p:grpSpPr>
          <a:xfrm>
            <a:off x="8781648" y="5259072"/>
            <a:ext cx="2541348" cy="1088782"/>
            <a:chOff x="395534" y="3737445"/>
            <a:chExt cx="3972999" cy="108878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9EAAD31-7EC7-44C8-AEAC-664C22E649C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4222F89-9820-40FA-B01E-E64A52F6C5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51AF891-71C7-44E3-BDAE-E9F47BD7E794}"/>
              </a:ext>
            </a:extLst>
          </p:cNvPr>
          <p:cNvSpPr txBox="1"/>
          <p:nvPr/>
        </p:nvSpPr>
        <p:spPr>
          <a:xfrm>
            <a:off x="10009622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52C51DE-4257-4A24-8F26-1471433A434C}"/>
              </a:ext>
            </a:extLst>
          </p:cNvPr>
          <p:cNvGrpSpPr/>
          <p:nvPr/>
        </p:nvGrpSpPr>
        <p:grpSpPr>
          <a:xfrm>
            <a:off x="8989972" y="798972"/>
            <a:ext cx="682918" cy="289222"/>
            <a:chOff x="113572" y="3059144"/>
            <a:chExt cx="2324346" cy="984385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2AAA54-C22C-459B-8A21-18A5AEDA18F8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3EB8DD2-7F21-4F9F-8B7C-DA02ABC686C7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9288F44-1AE5-4B12-A91D-6FC5A8AAD416}"/>
              </a:ext>
            </a:extLst>
          </p:cNvPr>
          <p:cNvGrpSpPr/>
          <p:nvPr/>
        </p:nvGrpSpPr>
        <p:grpSpPr>
          <a:xfrm>
            <a:off x="10277858" y="691966"/>
            <a:ext cx="649084" cy="422928"/>
            <a:chOff x="9418332" y="2951963"/>
            <a:chExt cx="1418527" cy="924278"/>
          </a:xfrm>
          <a:solidFill>
            <a:schemeClr val="bg1"/>
          </a:solidFill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3537156-BEF4-4B68-9CCE-39D893C4854F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F0C61E8-B78B-458D-AC7A-7E03B6AD7222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284A7F4-480C-48F4-AD77-5E96601B3733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DE9F2AC2-7F80-422A-B165-BB9227527285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D7808F1-32E5-4477-AEFD-AE3F04422025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33DED90-C121-48BA-8EB5-2EF65EEE625C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7A76637-0AB8-4D9E-90A2-C17A016BE9C2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A10F558-2781-450A-BF55-A65335C90720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8367CD7-19CC-45E6-9154-66C9C90CB3C0}"/>
              </a:ext>
            </a:extLst>
          </p:cNvPr>
          <p:cNvSpPr/>
          <p:nvPr/>
        </p:nvSpPr>
        <p:spPr>
          <a:xfrm>
            <a:off x="7781441" y="842272"/>
            <a:ext cx="616578" cy="237422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1EE2A40-AB23-4CCA-9073-96F55491D6AA}"/>
              </a:ext>
            </a:extLst>
          </p:cNvPr>
          <p:cNvGrpSpPr/>
          <p:nvPr/>
        </p:nvGrpSpPr>
        <p:grpSpPr>
          <a:xfrm>
            <a:off x="6589585" y="691966"/>
            <a:ext cx="410301" cy="489714"/>
            <a:chOff x="3570" y="619306"/>
            <a:chExt cx="4703649" cy="5614032"/>
          </a:xfrm>
          <a:solidFill>
            <a:schemeClr val="bg1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F1F43A-C0DB-47B5-9561-6604FB0C0BD2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104C184-DAFD-493D-A05A-2EAFB1702B01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1BA6A49-604D-4F25-AA49-F5C81116A440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6EF1199-F37D-4E9B-A894-1B6559914F44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697226F-A21D-4438-9FB2-76235748C084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0755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8465D0-2F27-4DA3-9934-6806EB28CE80}"/>
              </a:ext>
            </a:extLst>
          </p:cNvPr>
          <p:cNvGrpSpPr/>
          <p:nvPr/>
        </p:nvGrpSpPr>
        <p:grpSpPr>
          <a:xfrm>
            <a:off x="4196676" y="1564259"/>
            <a:ext cx="3798650" cy="2992952"/>
            <a:chOff x="2862987" y="1731312"/>
            <a:chExt cx="3418025" cy="26930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3FBFE8E-1A46-44EB-928A-743683B3ADE6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9" name="Rounded Rectangle 21">
                <a:extLst>
                  <a:ext uri="{FF2B5EF4-FFF2-40B4-BE49-F238E27FC236}">
                    <a16:creationId xmlns:a16="http://schemas.microsoft.com/office/drawing/2014/main" id="{918334A1-6A6E-44FA-80C4-F6CD1BB9576F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59C9EF6-25C1-4F79-906F-5EED06A10C5C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00E18B3-5BBA-401F-943D-35FA1820AE5D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56844D9-6BA6-4061-A2F1-493B827F0FE9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4" name="Rounded Rectangle 35">
                  <a:extLst>
                    <a:ext uri="{FF2B5EF4-FFF2-40B4-BE49-F238E27FC236}">
                      <a16:creationId xmlns:a16="http://schemas.microsoft.com/office/drawing/2014/main" id="{F21075EA-BE28-43BB-B1B0-DE259246F94A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0657EB4-98A8-4C6E-9EDE-23748B881AEA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E7B27C-8944-48CB-BB03-21950B9382AF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3" name="Rounded Rectangle 24">
                <a:extLst>
                  <a:ext uri="{FF2B5EF4-FFF2-40B4-BE49-F238E27FC236}">
                    <a16:creationId xmlns:a16="http://schemas.microsoft.com/office/drawing/2014/main" id="{D24ED9D1-C8CB-40D8-A1B0-5849E2461F45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D1A8EC-6C7E-485F-A6CE-ACC114C3FF03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1BD826D-CCFC-4890-9924-A049FC63175C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F602AE5-1DE9-4226-B975-D0C6BECB865B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8" name="Rounded Rectangle 33">
                  <a:extLst>
                    <a:ext uri="{FF2B5EF4-FFF2-40B4-BE49-F238E27FC236}">
                      <a16:creationId xmlns:a16="http://schemas.microsoft.com/office/drawing/2014/main" id="{B2390545-9F90-4DFD-B53D-414F89AC775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7DE2A1-01CD-481E-A5D5-4A05FAD32344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3BE1CD-D887-4A86-9EE4-8B0B39E32A1A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7" name="Rounded Rectangle 27">
                <a:extLst>
                  <a:ext uri="{FF2B5EF4-FFF2-40B4-BE49-F238E27FC236}">
                    <a16:creationId xmlns:a16="http://schemas.microsoft.com/office/drawing/2014/main" id="{6AB7396E-AA4E-4FE8-8BBB-B3BD2070EF51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A9CCE2E-C60A-4DC5-89FC-CD04F2966A98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6460668-5864-483D-90EA-2A4847ADA863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C1C4516-9411-4B69-B303-359C26FE0152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2" name="Rounded Rectangle 31">
                  <a:extLst>
                    <a:ext uri="{FF2B5EF4-FFF2-40B4-BE49-F238E27FC236}">
                      <a16:creationId xmlns:a16="http://schemas.microsoft.com/office/drawing/2014/main" id="{000513A4-58F3-4B78-A002-3A08DBE7DA3A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F9B16CD-EF94-446A-9593-414E1A39D135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B81CB37-A6C6-494D-91C6-BB8B5B55770B}"/>
              </a:ext>
            </a:extLst>
          </p:cNvPr>
          <p:cNvSpPr txBox="1"/>
          <p:nvPr/>
        </p:nvSpPr>
        <p:spPr>
          <a:xfrm>
            <a:off x="1463041" y="1988842"/>
            <a:ext cx="10792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26D557-0123-40D7-996A-62F109CB0DED}"/>
              </a:ext>
            </a:extLst>
          </p:cNvPr>
          <p:cNvSpPr txBox="1"/>
          <p:nvPr/>
        </p:nvSpPr>
        <p:spPr>
          <a:xfrm>
            <a:off x="9642689" y="1988841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92B739-9AB1-4D37-815C-D09B7CD18EF2}"/>
              </a:ext>
            </a:extLst>
          </p:cNvPr>
          <p:cNvSpPr txBox="1"/>
          <p:nvPr/>
        </p:nvSpPr>
        <p:spPr>
          <a:xfrm>
            <a:off x="5586827" y="4674834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3DD21B-108E-4532-A90D-CFD8D8D242B0}"/>
              </a:ext>
            </a:extLst>
          </p:cNvPr>
          <p:cNvGrpSpPr/>
          <p:nvPr/>
        </p:nvGrpSpPr>
        <p:grpSpPr>
          <a:xfrm>
            <a:off x="669529" y="2685627"/>
            <a:ext cx="2666241" cy="1661994"/>
            <a:chOff x="3017861" y="4283314"/>
            <a:chExt cx="2348073" cy="166199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DDE8A8-D9AA-49B3-8545-C2D34D8230CD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96DAAF-77F7-40FA-BA2D-11A7C4C8B099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8C51BD-EB26-4384-92C0-FB0B70DA88A8}"/>
              </a:ext>
            </a:extLst>
          </p:cNvPr>
          <p:cNvGrpSpPr/>
          <p:nvPr/>
        </p:nvGrpSpPr>
        <p:grpSpPr>
          <a:xfrm>
            <a:off x="8818742" y="2685627"/>
            <a:ext cx="2666241" cy="1661994"/>
            <a:chOff x="3017861" y="4283314"/>
            <a:chExt cx="2348073" cy="166199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DA40D9-0BBD-4322-924B-3AE86BEEED28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365CF7-5BD1-464F-963E-FFEB48EDD3E8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066C72-4D16-4225-9F63-61E934400C31}"/>
              </a:ext>
            </a:extLst>
          </p:cNvPr>
          <p:cNvGrpSpPr/>
          <p:nvPr/>
        </p:nvGrpSpPr>
        <p:grpSpPr>
          <a:xfrm>
            <a:off x="3930162" y="5252132"/>
            <a:ext cx="4331676" cy="1107996"/>
            <a:chOff x="3017861" y="4283314"/>
            <a:chExt cx="2348073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37AE6A-530B-46BD-B859-8B6597C07F6A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49B4A0-8105-4B30-B13A-70C81EF4A044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ECF504F-7AA7-4751-8F12-551BCA2507B0}"/>
              </a:ext>
            </a:extLst>
          </p:cNvPr>
          <p:cNvSpPr txBox="1"/>
          <p:nvPr/>
        </p:nvSpPr>
        <p:spPr>
          <a:xfrm>
            <a:off x="5556434" y="3399213"/>
            <a:ext cx="1044903" cy="3077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DFD33112-8AC9-4706-9F0E-6F7678B02B22}"/>
              </a:ext>
            </a:extLst>
          </p:cNvPr>
          <p:cNvSpPr>
            <a:spLocks noChangeAspect="1"/>
          </p:cNvSpPr>
          <p:nvPr/>
        </p:nvSpPr>
        <p:spPr>
          <a:xfrm>
            <a:off x="5865592" y="2215697"/>
            <a:ext cx="493077" cy="49719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A36B9A9F-B13F-4618-BA09-A6034746901B}"/>
              </a:ext>
            </a:extLst>
          </p:cNvPr>
          <p:cNvSpPr/>
          <p:nvPr/>
        </p:nvSpPr>
        <p:spPr>
          <a:xfrm>
            <a:off x="7202362" y="2333208"/>
            <a:ext cx="433874" cy="333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6CD596F9-7A02-4B2B-8010-B83BD7A17B82}"/>
              </a:ext>
            </a:extLst>
          </p:cNvPr>
          <p:cNvSpPr/>
          <p:nvPr/>
        </p:nvSpPr>
        <p:spPr>
          <a:xfrm>
            <a:off x="4578646" y="2285806"/>
            <a:ext cx="441114" cy="3806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87607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Infographic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13A143-FABB-4419-8242-942D0B28963F}"/>
              </a:ext>
            </a:extLst>
          </p:cNvPr>
          <p:cNvGrpSpPr/>
          <p:nvPr/>
        </p:nvGrpSpPr>
        <p:grpSpPr>
          <a:xfrm>
            <a:off x="1297545" y="2488476"/>
            <a:ext cx="419949" cy="419949"/>
            <a:chOff x="2037500" y="3040187"/>
            <a:chExt cx="419949" cy="419949"/>
          </a:xfrm>
          <a:solidFill>
            <a:schemeClr val="accent5"/>
          </a:solidFill>
        </p:grpSpPr>
        <p:sp>
          <p:nvSpPr>
            <p:cNvPr id="3" name="Circle: Hollow 2">
              <a:extLst>
                <a:ext uri="{FF2B5EF4-FFF2-40B4-BE49-F238E27FC236}">
                  <a16:creationId xmlns:a16="http://schemas.microsoft.com/office/drawing/2014/main" id="{EEB31F12-24DE-47BD-96A4-4772956DE499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8E69175-0207-4400-9307-16A395CEF473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75BF166-7072-4AA4-8069-95FD145B99C4}"/>
              </a:ext>
            </a:extLst>
          </p:cNvPr>
          <p:cNvSpPr/>
          <p:nvPr/>
        </p:nvSpPr>
        <p:spPr>
          <a:xfrm>
            <a:off x="1518285" y="2488476"/>
            <a:ext cx="9189720" cy="47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FBDA3-ED66-49D2-BEF6-9F5587F30E48}"/>
              </a:ext>
            </a:extLst>
          </p:cNvPr>
          <p:cNvSpPr/>
          <p:nvPr/>
        </p:nvSpPr>
        <p:spPr>
          <a:xfrm>
            <a:off x="1518285" y="2860800"/>
            <a:ext cx="9189720" cy="47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5B7656-A25F-4708-B7CC-F3B88884B984}"/>
              </a:ext>
            </a:extLst>
          </p:cNvPr>
          <p:cNvGrpSpPr/>
          <p:nvPr/>
        </p:nvGrpSpPr>
        <p:grpSpPr>
          <a:xfrm>
            <a:off x="10474506" y="2497225"/>
            <a:ext cx="419949" cy="419949"/>
            <a:chOff x="2037500" y="3040187"/>
            <a:chExt cx="419949" cy="419949"/>
          </a:xfrm>
          <a:solidFill>
            <a:schemeClr val="accent5"/>
          </a:solidFill>
        </p:grpSpPr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6F3EA9AC-33DD-4240-9690-1E53E7BBA878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451C7B-2039-4F27-B6CE-30082BCC35D5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7">
            <a:extLst>
              <a:ext uri="{FF2B5EF4-FFF2-40B4-BE49-F238E27FC236}">
                <a16:creationId xmlns:a16="http://schemas.microsoft.com/office/drawing/2014/main" id="{12070E40-9F06-44F8-A2E8-ACA21E52F4E7}"/>
              </a:ext>
            </a:extLst>
          </p:cNvPr>
          <p:cNvSpPr/>
          <p:nvPr/>
        </p:nvSpPr>
        <p:spPr>
          <a:xfrm>
            <a:off x="5946532" y="2539078"/>
            <a:ext cx="288000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0369B48D-185D-43CE-A13D-9909D1C397DF}"/>
              </a:ext>
            </a:extLst>
          </p:cNvPr>
          <p:cNvSpPr/>
          <p:nvPr/>
        </p:nvSpPr>
        <p:spPr>
          <a:xfrm>
            <a:off x="7480851" y="2539078"/>
            <a:ext cx="288000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C6436BBC-A00D-493C-B710-ADA6F3F520F5}"/>
              </a:ext>
            </a:extLst>
          </p:cNvPr>
          <p:cNvSpPr/>
          <p:nvPr/>
        </p:nvSpPr>
        <p:spPr>
          <a:xfrm>
            <a:off x="9015170" y="2539078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97084A4E-2D1B-4271-8572-653178BF0EF3}"/>
              </a:ext>
            </a:extLst>
          </p:cNvPr>
          <p:cNvSpPr/>
          <p:nvPr/>
        </p:nvSpPr>
        <p:spPr>
          <a:xfrm>
            <a:off x="2877894" y="2539078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A0240128-0CEF-4E48-A50F-6587512F0713}"/>
              </a:ext>
            </a:extLst>
          </p:cNvPr>
          <p:cNvSpPr/>
          <p:nvPr/>
        </p:nvSpPr>
        <p:spPr>
          <a:xfrm>
            <a:off x="4412213" y="2539078"/>
            <a:ext cx="288000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Oval 113">
            <a:extLst>
              <a:ext uri="{FF2B5EF4-FFF2-40B4-BE49-F238E27FC236}">
                <a16:creationId xmlns:a16="http://schemas.microsoft.com/office/drawing/2014/main" id="{3E890389-F6B7-4E7F-873B-DC5920EE3ACF}"/>
              </a:ext>
            </a:extLst>
          </p:cNvPr>
          <p:cNvSpPr/>
          <p:nvPr/>
        </p:nvSpPr>
        <p:spPr>
          <a:xfrm>
            <a:off x="4214213" y="3235606"/>
            <a:ext cx="684000" cy="6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" name="Group 5">
            <a:extLst>
              <a:ext uri="{FF2B5EF4-FFF2-40B4-BE49-F238E27FC236}">
                <a16:creationId xmlns:a16="http://schemas.microsoft.com/office/drawing/2014/main" id="{68DB03E9-E73C-4931-B713-AE590DD1FEE9}"/>
              </a:ext>
            </a:extLst>
          </p:cNvPr>
          <p:cNvGrpSpPr/>
          <p:nvPr/>
        </p:nvGrpSpPr>
        <p:grpSpPr>
          <a:xfrm>
            <a:off x="3781080" y="3962463"/>
            <a:ext cx="1550267" cy="1086471"/>
            <a:chOff x="2676933" y="3348115"/>
            <a:chExt cx="1550267" cy="108647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7C9AC5-BDD4-4F68-B24D-5489F038CA81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1778EE-ECBA-44D6-9C55-EDAECFEABB39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2" name="Straight Arrow Connector 115">
            <a:extLst>
              <a:ext uri="{FF2B5EF4-FFF2-40B4-BE49-F238E27FC236}">
                <a16:creationId xmlns:a16="http://schemas.microsoft.com/office/drawing/2014/main" id="{952D92D8-6A16-489C-81DB-48A1BD9AD74A}"/>
              </a:ext>
            </a:extLst>
          </p:cNvPr>
          <p:cNvCxnSpPr>
            <a:cxnSpLocks/>
          </p:cNvCxnSpPr>
          <p:nvPr/>
        </p:nvCxnSpPr>
        <p:spPr>
          <a:xfrm flipV="1">
            <a:off x="4556213" y="2941709"/>
            <a:ext cx="0" cy="29389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19">
            <a:extLst>
              <a:ext uri="{FF2B5EF4-FFF2-40B4-BE49-F238E27FC236}">
                <a16:creationId xmlns:a16="http://schemas.microsoft.com/office/drawing/2014/main" id="{EC428F3E-86E5-4C7E-8BB6-C19481FC476A}"/>
              </a:ext>
            </a:extLst>
          </p:cNvPr>
          <p:cNvSpPr/>
          <p:nvPr/>
        </p:nvSpPr>
        <p:spPr>
          <a:xfrm>
            <a:off x="7282851" y="3236765"/>
            <a:ext cx="684000" cy="6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2A5BB4C8-E69F-45C8-A663-C258CC19F233}"/>
              </a:ext>
            </a:extLst>
          </p:cNvPr>
          <p:cNvGrpSpPr/>
          <p:nvPr/>
        </p:nvGrpSpPr>
        <p:grpSpPr>
          <a:xfrm>
            <a:off x="6849718" y="3963622"/>
            <a:ext cx="1550267" cy="1086471"/>
            <a:chOff x="4898136" y="3349274"/>
            <a:chExt cx="1550267" cy="10864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8EF781-76A1-4B0F-A911-4E1AEBF5122C}"/>
                </a:ext>
              </a:extLst>
            </p:cNvPr>
            <p:cNvSpPr txBox="1"/>
            <p:nvPr/>
          </p:nvSpPr>
          <p:spPr>
            <a:xfrm>
              <a:off x="4898136" y="334927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9098CB-95E4-43CE-84B8-A26CABB013A6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7" name="Straight Arrow Connector 121">
            <a:extLst>
              <a:ext uri="{FF2B5EF4-FFF2-40B4-BE49-F238E27FC236}">
                <a16:creationId xmlns:a16="http://schemas.microsoft.com/office/drawing/2014/main" id="{B524CF61-D42C-433C-89AF-6FBD0B552EAF}"/>
              </a:ext>
            </a:extLst>
          </p:cNvPr>
          <p:cNvCxnSpPr>
            <a:cxnSpLocks/>
          </p:cNvCxnSpPr>
          <p:nvPr/>
        </p:nvCxnSpPr>
        <p:spPr>
          <a:xfrm flipV="1">
            <a:off x="7624851" y="2884260"/>
            <a:ext cx="0" cy="352505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125">
            <a:extLst>
              <a:ext uri="{FF2B5EF4-FFF2-40B4-BE49-F238E27FC236}">
                <a16:creationId xmlns:a16="http://schemas.microsoft.com/office/drawing/2014/main" id="{7585456F-2EE4-427D-A3D5-E7B386C6EB30}"/>
              </a:ext>
            </a:extLst>
          </p:cNvPr>
          <p:cNvSpPr/>
          <p:nvPr/>
        </p:nvSpPr>
        <p:spPr>
          <a:xfrm>
            <a:off x="10351486" y="3237923"/>
            <a:ext cx="684000" cy="68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7F621EA8-D715-4A52-AE06-08AE772E3D30}"/>
              </a:ext>
            </a:extLst>
          </p:cNvPr>
          <p:cNvGrpSpPr/>
          <p:nvPr/>
        </p:nvGrpSpPr>
        <p:grpSpPr>
          <a:xfrm>
            <a:off x="9918353" y="3964780"/>
            <a:ext cx="1550267" cy="1086471"/>
            <a:chOff x="7119339" y="3350432"/>
            <a:chExt cx="1550267" cy="108647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7560A5-EAB1-46B5-B774-8809BFA4015B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F278A3-5E58-41C4-AE56-2E037BD27C3B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2" name="Straight Arrow Connector 127">
            <a:extLst>
              <a:ext uri="{FF2B5EF4-FFF2-40B4-BE49-F238E27FC236}">
                <a16:creationId xmlns:a16="http://schemas.microsoft.com/office/drawing/2014/main" id="{869B45C0-81CA-4CEB-9E38-633FCC891DE2}"/>
              </a:ext>
            </a:extLst>
          </p:cNvPr>
          <p:cNvCxnSpPr/>
          <p:nvPr/>
        </p:nvCxnSpPr>
        <p:spPr>
          <a:xfrm flipH="1" flipV="1">
            <a:off x="10691196" y="2956813"/>
            <a:ext cx="4580" cy="28111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31">
            <a:extLst>
              <a:ext uri="{FF2B5EF4-FFF2-40B4-BE49-F238E27FC236}">
                <a16:creationId xmlns:a16="http://schemas.microsoft.com/office/drawing/2014/main" id="{B5ED1EAB-01FD-47C7-AA3B-BC5755E35DC6}"/>
              </a:ext>
            </a:extLst>
          </p:cNvPr>
          <p:cNvSpPr/>
          <p:nvPr/>
        </p:nvSpPr>
        <p:spPr>
          <a:xfrm>
            <a:off x="2679894" y="4245472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id="{DF9EDD2A-3426-4A3E-BB5A-3D266B5A5919}"/>
              </a:ext>
            </a:extLst>
          </p:cNvPr>
          <p:cNvGrpSpPr/>
          <p:nvPr/>
        </p:nvGrpSpPr>
        <p:grpSpPr>
          <a:xfrm>
            <a:off x="2246761" y="4965380"/>
            <a:ext cx="1550267" cy="1086471"/>
            <a:chOff x="1570525" y="4862808"/>
            <a:chExt cx="1550267" cy="108647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4999C8-0638-49CF-B338-BEB18702EE2E}"/>
                </a:ext>
              </a:extLst>
            </p:cNvPr>
            <p:cNvSpPr txBox="1"/>
            <p:nvPr/>
          </p:nvSpPr>
          <p:spPr>
            <a:xfrm>
              <a:off x="1570525" y="4862808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9846EC-9F76-4479-BAAE-5C74EE4A5693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7" name="Straight Arrow Connector 133">
            <a:extLst>
              <a:ext uri="{FF2B5EF4-FFF2-40B4-BE49-F238E27FC236}">
                <a16:creationId xmlns:a16="http://schemas.microsoft.com/office/drawing/2014/main" id="{1F3FFDDA-56D9-4F78-996E-F8EB56AD64D9}"/>
              </a:ext>
            </a:extLst>
          </p:cNvPr>
          <p:cNvCxnSpPr>
            <a:cxnSpLocks/>
          </p:cNvCxnSpPr>
          <p:nvPr/>
        </p:nvCxnSpPr>
        <p:spPr>
          <a:xfrm flipV="1">
            <a:off x="3021894" y="2941709"/>
            <a:ext cx="0" cy="13716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150">
            <a:extLst>
              <a:ext uri="{FF2B5EF4-FFF2-40B4-BE49-F238E27FC236}">
                <a16:creationId xmlns:a16="http://schemas.microsoft.com/office/drawing/2014/main" id="{0124CCED-A3FA-4017-835F-69C76A39EF4E}"/>
              </a:ext>
            </a:extLst>
          </p:cNvPr>
          <p:cNvSpPr/>
          <p:nvPr/>
        </p:nvSpPr>
        <p:spPr>
          <a:xfrm>
            <a:off x="5748532" y="4241996"/>
            <a:ext cx="684000" cy="6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2A4385A5-1B53-43D8-B873-59F91B8A145F}"/>
              </a:ext>
            </a:extLst>
          </p:cNvPr>
          <p:cNvGrpSpPr/>
          <p:nvPr/>
        </p:nvGrpSpPr>
        <p:grpSpPr>
          <a:xfrm>
            <a:off x="5315399" y="4965380"/>
            <a:ext cx="1550267" cy="1086471"/>
            <a:chOff x="3790962" y="4859332"/>
            <a:chExt cx="1550267" cy="108647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FFF08B-405C-4CBB-8233-B43406C1174D}"/>
                </a:ext>
              </a:extLst>
            </p:cNvPr>
            <p:cNvSpPr txBox="1"/>
            <p:nvPr/>
          </p:nvSpPr>
          <p:spPr>
            <a:xfrm>
              <a:off x="3790962" y="48593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119C86A-1B94-4F2E-A507-60F2524EA1BD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2" name="Straight Arrow Connector 152">
            <a:extLst>
              <a:ext uri="{FF2B5EF4-FFF2-40B4-BE49-F238E27FC236}">
                <a16:creationId xmlns:a16="http://schemas.microsoft.com/office/drawing/2014/main" id="{3BD7EB61-FC9A-46D2-91EA-CF68F7E5CB48}"/>
              </a:ext>
            </a:extLst>
          </p:cNvPr>
          <p:cNvCxnSpPr/>
          <p:nvPr/>
        </p:nvCxnSpPr>
        <p:spPr>
          <a:xfrm flipV="1">
            <a:off x="6085281" y="2916599"/>
            <a:ext cx="10503" cy="13716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156">
            <a:extLst>
              <a:ext uri="{FF2B5EF4-FFF2-40B4-BE49-F238E27FC236}">
                <a16:creationId xmlns:a16="http://schemas.microsoft.com/office/drawing/2014/main" id="{21B204EF-0F31-4D48-A1CB-38E1DC38A240}"/>
              </a:ext>
            </a:extLst>
          </p:cNvPr>
          <p:cNvSpPr/>
          <p:nvPr/>
        </p:nvSpPr>
        <p:spPr>
          <a:xfrm>
            <a:off x="8817170" y="4238520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4" name="Group 16">
            <a:extLst>
              <a:ext uri="{FF2B5EF4-FFF2-40B4-BE49-F238E27FC236}">
                <a16:creationId xmlns:a16="http://schemas.microsoft.com/office/drawing/2014/main" id="{CB32DB25-DE8B-428F-81E4-F4D42E744759}"/>
              </a:ext>
            </a:extLst>
          </p:cNvPr>
          <p:cNvGrpSpPr/>
          <p:nvPr/>
        </p:nvGrpSpPr>
        <p:grpSpPr>
          <a:xfrm>
            <a:off x="8384037" y="4965380"/>
            <a:ext cx="1550267" cy="1086471"/>
            <a:chOff x="6011399" y="4855856"/>
            <a:chExt cx="1550267" cy="108647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9AF05-6744-4C4B-8B06-87B3EBDE4839}"/>
                </a:ext>
              </a:extLst>
            </p:cNvPr>
            <p:cNvSpPr txBox="1"/>
            <p:nvPr/>
          </p:nvSpPr>
          <p:spPr>
            <a:xfrm>
              <a:off x="6011399" y="4855856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664B452-3EEA-4E30-B079-F0F1A5EC1326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7" name="Straight Arrow Connector 158">
            <a:extLst>
              <a:ext uri="{FF2B5EF4-FFF2-40B4-BE49-F238E27FC236}">
                <a16:creationId xmlns:a16="http://schemas.microsoft.com/office/drawing/2014/main" id="{3013CF37-13D8-4226-AC88-43D47A4D108D}"/>
              </a:ext>
            </a:extLst>
          </p:cNvPr>
          <p:cNvCxnSpPr>
            <a:cxnSpLocks/>
          </p:cNvCxnSpPr>
          <p:nvPr/>
        </p:nvCxnSpPr>
        <p:spPr>
          <a:xfrm flipH="1" flipV="1">
            <a:off x="9158026" y="2941709"/>
            <a:ext cx="2288" cy="13716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5020811-3675-4699-9BEC-BF3FF46B4D6E}"/>
              </a:ext>
            </a:extLst>
          </p:cNvPr>
          <p:cNvSpPr txBox="1"/>
          <p:nvPr/>
        </p:nvSpPr>
        <p:spPr>
          <a:xfrm>
            <a:off x="10227147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63DBE5-49DB-4424-B2AE-F0EB5268B9D9}"/>
              </a:ext>
            </a:extLst>
          </p:cNvPr>
          <p:cNvSpPr txBox="1"/>
          <p:nvPr/>
        </p:nvSpPr>
        <p:spPr>
          <a:xfrm>
            <a:off x="8692831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F35ACB-0426-4778-AE2E-D206CDC17397}"/>
              </a:ext>
            </a:extLst>
          </p:cNvPr>
          <p:cNvSpPr txBox="1"/>
          <p:nvPr/>
        </p:nvSpPr>
        <p:spPr>
          <a:xfrm>
            <a:off x="7158512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7C30B9-71E7-429C-87DB-DCB17808D950}"/>
              </a:ext>
            </a:extLst>
          </p:cNvPr>
          <p:cNvSpPr txBox="1"/>
          <p:nvPr/>
        </p:nvSpPr>
        <p:spPr>
          <a:xfrm>
            <a:off x="5624193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C44BB62-FCF4-42C9-AB39-6764E5A9A687}"/>
              </a:ext>
            </a:extLst>
          </p:cNvPr>
          <p:cNvSpPr txBox="1"/>
          <p:nvPr/>
        </p:nvSpPr>
        <p:spPr>
          <a:xfrm>
            <a:off x="4089874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6928A80-3668-45FE-879A-7F828F293C9F}"/>
              </a:ext>
            </a:extLst>
          </p:cNvPr>
          <p:cNvSpPr txBox="1"/>
          <p:nvPr/>
        </p:nvSpPr>
        <p:spPr>
          <a:xfrm>
            <a:off x="2555555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2014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C9E00C0B-1AD0-4DEC-8569-C1B4C4906912}"/>
              </a:ext>
            </a:extLst>
          </p:cNvPr>
          <p:cNvSpPr/>
          <p:nvPr/>
        </p:nvSpPr>
        <p:spPr>
          <a:xfrm>
            <a:off x="2860874" y="441949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7">
            <a:extLst>
              <a:ext uri="{FF2B5EF4-FFF2-40B4-BE49-F238E27FC236}">
                <a16:creationId xmlns:a16="http://schemas.microsoft.com/office/drawing/2014/main" id="{2F829467-DEB6-4AC9-B56D-F92A4B040F58}"/>
              </a:ext>
            </a:extLst>
          </p:cNvPr>
          <p:cNvSpPr/>
          <p:nvPr/>
        </p:nvSpPr>
        <p:spPr>
          <a:xfrm>
            <a:off x="10520926" y="3399259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7">
            <a:extLst>
              <a:ext uri="{FF2B5EF4-FFF2-40B4-BE49-F238E27FC236}">
                <a16:creationId xmlns:a16="http://schemas.microsoft.com/office/drawing/2014/main" id="{70F4ED28-041B-4162-8304-24DC4110682B}"/>
              </a:ext>
            </a:extLst>
          </p:cNvPr>
          <p:cNvSpPr/>
          <p:nvPr/>
        </p:nvSpPr>
        <p:spPr>
          <a:xfrm>
            <a:off x="5906868" y="4441822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D66415AA-C1E4-4C40-A935-D9B09B6255FD}"/>
              </a:ext>
            </a:extLst>
          </p:cNvPr>
          <p:cNvSpPr/>
          <p:nvPr/>
        </p:nvSpPr>
        <p:spPr>
          <a:xfrm>
            <a:off x="7438122" y="3405095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Block Arc 25">
            <a:extLst>
              <a:ext uri="{FF2B5EF4-FFF2-40B4-BE49-F238E27FC236}">
                <a16:creationId xmlns:a16="http://schemas.microsoft.com/office/drawing/2014/main" id="{20E0B708-6837-4DD8-A292-CD1B202226C0}"/>
              </a:ext>
            </a:extLst>
          </p:cNvPr>
          <p:cNvSpPr/>
          <p:nvPr/>
        </p:nvSpPr>
        <p:spPr>
          <a:xfrm>
            <a:off x="4433516" y="3389859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 Same Side Corner Rectangle 36">
            <a:extLst>
              <a:ext uri="{FF2B5EF4-FFF2-40B4-BE49-F238E27FC236}">
                <a16:creationId xmlns:a16="http://schemas.microsoft.com/office/drawing/2014/main" id="{E760882E-6FCD-4508-8880-6A2ABF02867B}"/>
              </a:ext>
            </a:extLst>
          </p:cNvPr>
          <p:cNvSpPr/>
          <p:nvPr/>
        </p:nvSpPr>
        <p:spPr>
          <a:xfrm>
            <a:off x="8983397" y="4446042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Oval 113">
            <a:extLst>
              <a:ext uri="{FF2B5EF4-FFF2-40B4-BE49-F238E27FC236}">
                <a16:creationId xmlns:a16="http://schemas.microsoft.com/office/drawing/2014/main" id="{69C733C2-2FA8-4516-A1B5-C4E1702701EE}"/>
              </a:ext>
            </a:extLst>
          </p:cNvPr>
          <p:cNvSpPr/>
          <p:nvPr/>
        </p:nvSpPr>
        <p:spPr>
          <a:xfrm>
            <a:off x="1145574" y="3235606"/>
            <a:ext cx="684000" cy="68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F2B4ABED-A1BD-4C16-8B53-0818FC1DD935}"/>
              </a:ext>
            </a:extLst>
          </p:cNvPr>
          <p:cNvGrpSpPr/>
          <p:nvPr/>
        </p:nvGrpSpPr>
        <p:grpSpPr>
          <a:xfrm>
            <a:off x="712442" y="3962463"/>
            <a:ext cx="1550267" cy="1086471"/>
            <a:chOff x="2676933" y="3348115"/>
            <a:chExt cx="1550267" cy="108647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6358BDD-DD7B-40E5-A7E6-B120D037861D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111809C-4391-44F7-98BD-E061958DD2E1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6" name="Straight Arrow Connector 115">
            <a:extLst>
              <a:ext uri="{FF2B5EF4-FFF2-40B4-BE49-F238E27FC236}">
                <a16:creationId xmlns:a16="http://schemas.microsoft.com/office/drawing/2014/main" id="{81CFEAB3-B3DC-4E5B-8FB1-E08A7E453F47}"/>
              </a:ext>
            </a:extLst>
          </p:cNvPr>
          <p:cNvCxnSpPr>
            <a:cxnSpLocks/>
          </p:cNvCxnSpPr>
          <p:nvPr/>
        </p:nvCxnSpPr>
        <p:spPr>
          <a:xfrm flipV="1">
            <a:off x="1487574" y="2941709"/>
            <a:ext cx="0" cy="293898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5423D9B-8F85-492A-B36F-7886CAF47ECF}"/>
              </a:ext>
            </a:extLst>
          </p:cNvPr>
          <p:cNvSpPr txBox="1"/>
          <p:nvPr/>
        </p:nvSpPr>
        <p:spPr>
          <a:xfrm>
            <a:off x="1041180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2013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Rectangle 9">
            <a:extLst>
              <a:ext uri="{FF2B5EF4-FFF2-40B4-BE49-F238E27FC236}">
                <a16:creationId xmlns:a16="http://schemas.microsoft.com/office/drawing/2014/main" id="{438AFCCA-4CBE-468E-B03A-38DC9C25DF0B}"/>
              </a:ext>
            </a:extLst>
          </p:cNvPr>
          <p:cNvSpPr/>
          <p:nvPr/>
        </p:nvSpPr>
        <p:spPr>
          <a:xfrm>
            <a:off x="1297545" y="3398104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2798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2">
            <a:extLst>
              <a:ext uri="{FF2B5EF4-FFF2-40B4-BE49-F238E27FC236}">
                <a16:creationId xmlns:a16="http://schemas.microsoft.com/office/drawing/2014/main" id="{E6BDA5E4-EF0A-42D3-8B2B-89BA5E778B77}"/>
              </a:ext>
            </a:extLst>
          </p:cNvPr>
          <p:cNvGrpSpPr/>
          <p:nvPr/>
        </p:nvGrpSpPr>
        <p:grpSpPr>
          <a:xfrm>
            <a:off x="2422382" y="2753276"/>
            <a:ext cx="7342827" cy="2222804"/>
            <a:chOff x="2422381" y="2753276"/>
            <a:chExt cx="7342827" cy="222280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980C00C-8BF7-451B-B227-EA04496E900F}"/>
                </a:ext>
              </a:extLst>
            </p:cNvPr>
            <p:cNvCxnSpPr>
              <a:cxnSpLocks/>
            </p:cNvCxnSpPr>
            <p:nvPr/>
          </p:nvCxnSpPr>
          <p:spPr>
            <a:xfrm>
              <a:off x="6060403" y="3494076"/>
              <a:ext cx="2743414" cy="228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BC9E44C-F64B-40E1-A2B7-1AA79D00C5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7226" y="4251990"/>
              <a:ext cx="2758775" cy="1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19B9D31-5AAF-4A13-8DC4-713EC6E866D1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 flipH="1">
              <a:off x="2422381" y="4967817"/>
              <a:ext cx="988539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E89C00-A061-4415-9E6C-CB7ED3E3A805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8770231" y="2753276"/>
              <a:ext cx="994977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CC5BEF-4A1E-471A-AF10-1824EF5BA3CA}"/>
                </a:ext>
              </a:extLst>
            </p:cNvPr>
            <p:cNvCxnSpPr>
              <a:cxnSpLocks/>
            </p:cNvCxnSpPr>
            <p:nvPr/>
          </p:nvCxnSpPr>
          <p:spPr>
            <a:xfrm>
              <a:off x="3370599" y="4224928"/>
              <a:ext cx="10792" cy="75115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E8EE7E-088D-4100-B278-9F0E70AB3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0438" y="3461161"/>
              <a:ext cx="974" cy="827175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B408CA-C81D-49EC-AFDA-3FFC4FAD1AAB}"/>
                </a:ext>
              </a:extLst>
            </p:cNvPr>
            <p:cNvCxnSpPr>
              <a:cxnSpLocks/>
            </p:cNvCxnSpPr>
            <p:nvPr/>
          </p:nvCxnSpPr>
          <p:spPr>
            <a:xfrm>
              <a:off x="8803817" y="2753276"/>
              <a:ext cx="0" cy="77417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C44FCEDD-5FF4-4091-8454-52E3F40E5D0A}"/>
              </a:ext>
            </a:extLst>
          </p:cNvPr>
          <p:cNvSpPr/>
          <p:nvPr/>
        </p:nvSpPr>
        <p:spPr>
          <a:xfrm>
            <a:off x="1630381" y="4571817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59F4B0-05C0-4CAE-B50A-E89D75DE854B}"/>
              </a:ext>
            </a:extLst>
          </p:cNvPr>
          <p:cNvSpPr/>
          <p:nvPr/>
        </p:nvSpPr>
        <p:spPr>
          <a:xfrm>
            <a:off x="4340402" y="3833636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4EBF9E0-3697-4C88-93FC-4CB6A5B72110}"/>
              </a:ext>
            </a:extLst>
          </p:cNvPr>
          <p:cNvSpPr/>
          <p:nvPr/>
        </p:nvSpPr>
        <p:spPr>
          <a:xfrm>
            <a:off x="7052806" y="3095456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F3B285-F67F-42A8-97C0-195986EC2822}"/>
              </a:ext>
            </a:extLst>
          </p:cNvPr>
          <p:cNvSpPr/>
          <p:nvPr/>
        </p:nvSpPr>
        <p:spPr>
          <a:xfrm>
            <a:off x="9765208" y="2357276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7FD254-9758-4B5C-9215-2B9358E0F586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342A5C-BB6F-4087-A158-667D83C1D04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58DDFC-2101-448C-A664-FE06250D5778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B9496A-FAF9-4984-A7EE-9150226433E5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A143D0-3E33-44E4-8A34-4811CCE3F0DB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A645DC-AE55-4EC8-9085-5C2F4A9A7958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AE61B4-0728-4807-85D0-324E70C25508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5319E6-9C41-467E-AB54-462D38F89D4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A6E889-3F7A-46E5-A7D3-F7F0A9EDC09B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C24D6E-8DEA-4ACC-8965-405F986E4E71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54C0E9-28F8-48B0-B717-ADCE9B11480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96F567-4252-44DC-8E9F-586D7A5437C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3A6B644-2460-492E-B5E3-C1AFD6B053EB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1CDC4B-6C17-4D08-8343-86C57BE82339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1EC13F-BEF2-4CED-AFC9-4B69537EB7D6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AE3248-EE33-4FD2-9D1A-1982022ECF84}"/>
              </a:ext>
            </a:extLst>
          </p:cNvPr>
          <p:cNvSpPr txBox="1"/>
          <p:nvPr/>
        </p:nvSpPr>
        <p:spPr>
          <a:xfrm>
            <a:off x="9592408" y="1685522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FAB117"/>
                </a:solidFill>
                <a:cs typeface="Calibri" pitchFamily="34" charset="0"/>
              </a:rPr>
              <a:t>83%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FAB117"/>
              </a:solidFill>
              <a:cs typeface="Calibri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455A88-7ABA-4483-BFB5-FAF2A6BB2023}"/>
              </a:ext>
            </a:extLst>
          </p:cNvPr>
          <p:cNvGrpSpPr/>
          <p:nvPr/>
        </p:nvGrpSpPr>
        <p:grpSpPr>
          <a:xfrm>
            <a:off x="7087737" y="3315401"/>
            <a:ext cx="666282" cy="282177"/>
            <a:chOff x="113572" y="3059144"/>
            <a:chExt cx="2324346" cy="984385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E7CB5C-3D08-406C-98C9-67B3F22A83EA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FAC0020-D0A1-424D-8D18-5E632B540762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27A028-A5A7-48BC-860F-68B626FBF2F5}"/>
              </a:ext>
            </a:extLst>
          </p:cNvPr>
          <p:cNvGrpSpPr/>
          <p:nvPr/>
        </p:nvGrpSpPr>
        <p:grpSpPr>
          <a:xfrm>
            <a:off x="9828550" y="2540828"/>
            <a:ext cx="633274" cy="412626"/>
            <a:chOff x="9418332" y="2951963"/>
            <a:chExt cx="1418527" cy="924278"/>
          </a:xfrm>
          <a:solidFill>
            <a:schemeClr val="bg1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BAE044-8F15-44DF-864D-D6DC821D75C8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5054FE3-39D8-4D05-AFF1-B8647323BF55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2A5E10D9-2EE3-4B8E-88CF-467BE3722F07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DC253B9F-0583-4FF7-BF59-77142D0A1251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3BD2B1-46D9-420B-AA0B-445BF475938A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B3BD19E-323C-4D29-A325-CFF0D735907E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3CDC5E6-83DE-4091-A3E2-15C39C74B9BA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348773-1D07-4BB7-8A51-C0D97D2E3E19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724B8E1-69A3-498D-931C-ECA3E32110A0}"/>
              </a:ext>
            </a:extLst>
          </p:cNvPr>
          <p:cNvSpPr/>
          <p:nvPr/>
        </p:nvSpPr>
        <p:spPr>
          <a:xfrm>
            <a:off x="4382362" y="4097482"/>
            <a:ext cx="669577" cy="257830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614C4C0-D6CC-4AE0-8E66-3370D127C93C}"/>
              </a:ext>
            </a:extLst>
          </p:cNvPr>
          <p:cNvGrpSpPr/>
          <p:nvPr/>
        </p:nvGrpSpPr>
        <p:grpSpPr>
          <a:xfrm>
            <a:off x="1838485" y="4671795"/>
            <a:ext cx="409525" cy="488788"/>
            <a:chOff x="3570" y="619306"/>
            <a:chExt cx="4703649" cy="5614032"/>
          </a:xfrm>
          <a:solidFill>
            <a:schemeClr val="bg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A94AB85-0B14-4124-9E13-5EBCE1CCDD33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EFED411-A228-4435-9CDF-898203BEBDCB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A148E2-CBF6-4D84-A122-6EF52320827C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2BA2E2A-62C9-498E-8135-F29F3807181C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51C571A-79F7-46EB-88A1-77B4C0E4BE74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0241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4F6199B-2971-40BB-8935-905F573F8B7C}"/>
              </a:ext>
            </a:extLst>
          </p:cNvPr>
          <p:cNvGrpSpPr/>
          <p:nvPr/>
        </p:nvGrpSpPr>
        <p:grpSpPr>
          <a:xfrm>
            <a:off x="588057" y="1808151"/>
            <a:ext cx="3856005" cy="3241698"/>
            <a:chOff x="588057" y="489291"/>
            <a:chExt cx="7012893" cy="58956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9380C-D701-430A-82D5-D18760DC350D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5B59AA-DF2A-432B-AE13-FAE5C0512D64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D7D1009-0F39-4A7A-95B2-2B67C9CB6E10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bg1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B4D8DC-FA44-45FB-8BFB-D992B9DB3DEC}"/>
                </a:ext>
              </a:extLst>
            </p:cNvPr>
            <p:cNvSpPr txBox="1"/>
            <p:nvPr/>
          </p:nvSpPr>
          <p:spPr>
            <a:xfrm>
              <a:off x="2611792" y="3143965"/>
              <a:ext cx="4438231" cy="646270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EFE6713-0ED8-4071-A1CA-B921C19A8C7C}"/>
                </a:ext>
              </a:extLst>
            </p:cNvPr>
            <p:cNvGrpSpPr/>
            <p:nvPr/>
          </p:nvGrpSpPr>
          <p:grpSpPr>
            <a:xfrm>
              <a:off x="2611792" y="4093022"/>
              <a:ext cx="1936189" cy="843861"/>
              <a:chOff x="5715609" y="2581248"/>
              <a:chExt cx="1274355" cy="555410"/>
            </a:xfrm>
            <a:solidFill>
              <a:schemeClr val="bg1"/>
            </a:solidFill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64DBA4-2895-4C0D-8E94-C39FD8CF76BB}"/>
                  </a:ext>
                </a:extLst>
              </p:cNvPr>
              <p:cNvSpPr txBox="1"/>
              <p:nvPr/>
            </p:nvSpPr>
            <p:spPr>
              <a:xfrm>
                <a:off x="5715609" y="2581248"/>
                <a:ext cx="653823" cy="555410"/>
              </a:xfrm>
              <a:custGeom>
                <a:avLst/>
                <a:gdLst>
                  <a:gd name="connsiteX0" fmla="*/ 717483 w 844822"/>
                  <a:gd name="connsiteY0" fmla="*/ 542899 h 717660"/>
                  <a:gd name="connsiteX1" fmla="*/ 753792 w 844822"/>
                  <a:gd name="connsiteY1" fmla="*/ 536357 h 717660"/>
                  <a:gd name="connsiteX2" fmla="*/ 818277 w 844822"/>
                  <a:gd name="connsiteY2" fmla="*/ 562525 h 717660"/>
                  <a:gd name="connsiteX3" fmla="*/ 844822 w 844822"/>
                  <a:gd name="connsiteY3" fmla="*/ 626631 h 717660"/>
                  <a:gd name="connsiteX4" fmla="*/ 818276 w 844822"/>
                  <a:gd name="connsiteY4" fmla="*/ 691109 h 717660"/>
                  <a:gd name="connsiteX5" fmla="*/ 753792 w 844822"/>
                  <a:gd name="connsiteY5" fmla="*/ 717660 h 717660"/>
                  <a:gd name="connsiteX6" fmla="*/ 687428 w 844822"/>
                  <a:gd name="connsiteY6" fmla="*/ 691108 h 717660"/>
                  <a:gd name="connsiteX7" fmla="*/ 660499 w 844822"/>
                  <a:gd name="connsiteY7" fmla="*/ 626631 h 717660"/>
                  <a:gd name="connsiteX8" fmla="*/ 687428 w 844822"/>
                  <a:gd name="connsiteY8" fmla="*/ 562525 h 717660"/>
                  <a:gd name="connsiteX9" fmla="*/ 717483 w 844822"/>
                  <a:gd name="connsiteY9" fmla="*/ 542899 h 717660"/>
                  <a:gd name="connsiteX10" fmla="*/ 291596 w 844822"/>
                  <a:gd name="connsiteY10" fmla="*/ 251558 h 717660"/>
                  <a:gd name="connsiteX11" fmla="*/ 153352 w 844822"/>
                  <a:gd name="connsiteY11" fmla="*/ 466855 h 717660"/>
                  <a:gd name="connsiteX12" fmla="*/ 291596 w 844822"/>
                  <a:gd name="connsiteY12" fmla="*/ 466855 h 717660"/>
                  <a:gd name="connsiteX13" fmla="*/ 291596 w 844822"/>
                  <a:gd name="connsiteY13" fmla="*/ 0 h 717660"/>
                  <a:gd name="connsiteX14" fmla="*/ 444192 w 844822"/>
                  <a:gd name="connsiteY14" fmla="*/ 0 h 717660"/>
                  <a:gd name="connsiteX15" fmla="*/ 444192 w 844822"/>
                  <a:gd name="connsiteY15" fmla="*/ 466856 h 717660"/>
                  <a:gd name="connsiteX16" fmla="*/ 524269 w 844822"/>
                  <a:gd name="connsiteY16" fmla="*/ 466855 h 717660"/>
                  <a:gd name="connsiteX17" fmla="*/ 469123 w 844822"/>
                  <a:gd name="connsiteY17" fmla="*/ 602080 h 717660"/>
                  <a:gd name="connsiteX18" fmla="*/ 444192 w 844822"/>
                  <a:gd name="connsiteY18" fmla="*/ 602080 h 717660"/>
                  <a:gd name="connsiteX19" fmla="*/ 444192 w 844822"/>
                  <a:gd name="connsiteY19" fmla="*/ 705574 h 717660"/>
                  <a:gd name="connsiteX20" fmla="*/ 291596 w 844822"/>
                  <a:gd name="connsiteY20" fmla="*/ 705574 h 717660"/>
                  <a:gd name="connsiteX21" fmla="*/ 291596 w 844822"/>
                  <a:gd name="connsiteY21" fmla="*/ 602080 h 717660"/>
                  <a:gd name="connsiteX22" fmla="*/ 0 w 844822"/>
                  <a:gd name="connsiteY22" fmla="*/ 602080 h 717660"/>
                  <a:gd name="connsiteX23" fmla="*/ 0 w 844822"/>
                  <a:gd name="connsiteY23" fmla="*/ 478944 h 71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4822" h="717660">
                    <a:moveTo>
                      <a:pt x="717483" y="542899"/>
                    </a:moveTo>
                    <a:cubicBezTo>
                      <a:pt x="728544" y="538538"/>
                      <a:pt x="740647" y="536358"/>
                      <a:pt x="753792" y="536357"/>
                    </a:cubicBezTo>
                    <a:cubicBezTo>
                      <a:pt x="779084" y="536357"/>
                      <a:pt x="800579" y="545079"/>
                      <a:pt x="818277" y="562525"/>
                    </a:cubicBezTo>
                    <a:cubicBezTo>
                      <a:pt x="835975" y="579971"/>
                      <a:pt x="844822" y="601339"/>
                      <a:pt x="844822" y="626631"/>
                    </a:cubicBezTo>
                    <a:cubicBezTo>
                      <a:pt x="844822" y="651914"/>
                      <a:pt x="835975" y="673405"/>
                      <a:pt x="818276" y="691109"/>
                    </a:cubicBezTo>
                    <a:cubicBezTo>
                      <a:pt x="800579" y="708810"/>
                      <a:pt x="779084" y="717660"/>
                      <a:pt x="753792" y="717660"/>
                    </a:cubicBezTo>
                    <a:cubicBezTo>
                      <a:pt x="727501" y="717660"/>
                      <a:pt x="705381" y="708810"/>
                      <a:pt x="687428" y="691108"/>
                    </a:cubicBezTo>
                    <a:cubicBezTo>
                      <a:pt x="669474" y="673405"/>
                      <a:pt x="660499" y="651914"/>
                      <a:pt x="660499" y="626631"/>
                    </a:cubicBezTo>
                    <a:cubicBezTo>
                      <a:pt x="660499" y="601339"/>
                      <a:pt x="669474" y="579971"/>
                      <a:pt x="687428" y="562525"/>
                    </a:cubicBezTo>
                    <a:cubicBezTo>
                      <a:pt x="696405" y="553802"/>
                      <a:pt x="706423" y="547260"/>
                      <a:pt x="717483" y="542899"/>
                    </a:cubicBezTo>
                    <a:close/>
                    <a:moveTo>
                      <a:pt x="291596" y="251558"/>
                    </a:moveTo>
                    <a:lnTo>
                      <a:pt x="153352" y="466855"/>
                    </a:lnTo>
                    <a:lnTo>
                      <a:pt x="291596" y="466855"/>
                    </a:lnTo>
                    <a:close/>
                    <a:moveTo>
                      <a:pt x="291596" y="0"/>
                    </a:moveTo>
                    <a:lnTo>
                      <a:pt x="444192" y="0"/>
                    </a:lnTo>
                    <a:lnTo>
                      <a:pt x="444192" y="466856"/>
                    </a:lnTo>
                    <a:lnTo>
                      <a:pt x="524269" y="466855"/>
                    </a:lnTo>
                    <a:lnTo>
                      <a:pt x="469123" y="602080"/>
                    </a:lnTo>
                    <a:lnTo>
                      <a:pt x="444192" y="602080"/>
                    </a:lnTo>
                    <a:lnTo>
                      <a:pt x="444192" y="705574"/>
                    </a:lnTo>
                    <a:lnTo>
                      <a:pt x="291596" y="705574"/>
                    </a:lnTo>
                    <a:lnTo>
                      <a:pt x="291596" y="602080"/>
                    </a:lnTo>
                    <a:lnTo>
                      <a:pt x="0" y="602080"/>
                    </a:lnTo>
                    <a:lnTo>
                      <a:pt x="0" y="478944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5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0F2F5C7-8ECC-4ECC-B610-75D1A1BB1324}"/>
                  </a:ext>
                </a:extLst>
              </p:cNvPr>
              <p:cNvGrpSpPr/>
              <p:nvPr/>
            </p:nvGrpSpPr>
            <p:grpSpPr>
              <a:xfrm>
                <a:off x="6433482" y="2581248"/>
                <a:ext cx="556482" cy="555410"/>
                <a:chOff x="7167947" y="1624190"/>
                <a:chExt cx="2677920" cy="2672764"/>
              </a:xfrm>
              <a:grpFill/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B58C613A-08EF-4669-BD65-FDD56CEFBE29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0" cy="2672764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95981185-B17A-411A-817A-411B329380BA}"/>
                    </a:ext>
                  </a:extLst>
                </p:cNvPr>
                <p:cNvSpPr/>
                <p:nvPr/>
              </p:nvSpPr>
              <p:spPr>
                <a:xfrm>
                  <a:off x="7628244" y="2084297"/>
                  <a:ext cx="1757326" cy="1752551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0EFFB30-A160-4211-8E55-E91CF2EEC5C1}"/>
              </a:ext>
            </a:extLst>
          </p:cNvPr>
          <p:cNvSpPr/>
          <p:nvPr/>
        </p:nvSpPr>
        <p:spPr>
          <a:xfrm>
            <a:off x="889399" y="-6081"/>
            <a:ext cx="274320" cy="59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453259C-53AF-4B92-A063-551B86BBFEAA}"/>
              </a:ext>
            </a:extLst>
          </p:cNvPr>
          <p:cNvSpPr/>
          <p:nvPr/>
        </p:nvSpPr>
        <p:spPr>
          <a:xfrm>
            <a:off x="804864" y="183646"/>
            <a:ext cx="457200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24DE2F-EF95-4D1B-982B-694A7101623F}"/>
              </a:ext>
            </a:extLst>
          </p:cNvPr>
          <p:cNvGrpSpPr/>
          <p:nvPr/>
        </p:nvGrpSpPr>
        <p:grpSpPr>
          <a:xfrm>
            <a:off x="2" y="491130"/>
            <a:ext cx="2300512" cy="1658160"/>
            <a:chOff x="2" y="491130"/>
            <a:chExt cx="2300512" cy="16581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F1ACE8-C541-4C9F-BF36-E4A177C88D7C}"/>
                </a:ext>
              </a:extLst>
            </p:cNvPr>
            <p:cNvSpPr/>
            <p:nvPr/>
          </p:nvSpPr>
          <p:spPr>
            <a:xfrm>
              <a:off x="2" y="590550"/>
              <a:ext cx="160972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48AA0CE-12BB-4474-9226-04D727757709}"/>
                </a:ext>
              </a:extLst>
            </p:cNvPr>
            <p:cNvSpPr/>
            <p:nvPr/>
          </p:nvSpPr>
          <p:spPr>
            <a:xfrm>
              <a:off x="1935253" y="1162049"/>
              <a:ext cx="274320" cy="987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6D23E0E-ACBE-41A0-8BBC-638DF0620A05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060AD60-4AA0-4914-8719-383BECD61096}"/>
                </a:ext>
              </a:extLst>
            </p:cNvPr>
            <p:cNvSpPr/>
            <p:nvPr/>
          </p:nvSpPr>
          <p:spPr>
            <a:xfrm>
              <a:off x="1843314" y="12480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9FD6AEC-A2F3-4D68-912B-FA75682DB3CC}"/>
                </a:ext>
              </a:extLst>
            </p:cNvPr>
            <p:cNvSpPr/>
            <p:nvPr/>
          </p:nvSpPr>
          <p:spPr>
            <a:xfrm>
              <a:off x="139290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0EF282-A0CC-490B-BCB6-E2ABE06A53EA}"/>
              </a:ext>
            </a:extLst>
          </p:cNvPr>
          <p:cNvGrpSpPr/>
          <p:nvPr/>
        </p:nvGrpSpPr>
        <p:grpSpPr>
          <a:xfrm flipH="1">
            <a:off x="9655505" y="4921717"/>
            <a:ext cx="2536495" cy="1319868"/>
            <a:chOff x="-83581" y="643530"/>
            <a:chExt cx="2536495" cy="131986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D4E2454-C9E2-4303-8EE3-2E1498D516F4}"/>
                </a:ext>
              </a:extLst>
            </p:cNvPr>
            <p:cNvSpPr/>
            <p:nvPr/>
          </p:nvSpPr>
          <p:spPr>
            <a:xfrm>
              <a:off x="-83581" y="742950"/>
              <a:ext cx="1845707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AA979D-898D-4CBD-93ED-73B82D9F5021}"/>
                </a:ext>
              </a:extLst>
            </p:cNvPr>
            <p:cNvSpPr/>
            <p:nvPr/>
          </p:nvSpPr>
          <p:spPr>
            <a:xfrm>
              <a:off x="2087653" y="1314450"/>
              <a:ext cx="274320" cy="648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E679347E-6EB2-42D0-B802-471174ED5743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21DE897-9941-498E-8DD9-D52E1A90A696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E8D6255-5F0E-4E26-82BD-AAAA2252A0CD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6564DD-3722-4C3B-B731-DB294D88A036}"/>
              </a:ext>
            </a:extLst>
          </p:cNvPr>
          <p:cNvGrpSpPr/>
          <p:nvPr/>
        </p:nvGrpSpPr>
        <p:grpSpPr>
          <a:xfrm rot="10800000">
            <a:off x="1992952" y="4741678"/>
            <a:ext cx="8494072" cy="1827926"/>
            <a:chOff x="-6041158" y="643530"/>
            <a:chExt cx="8494072" cy="18279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01C9E7-1211-404D-91CC-7E0FC2EEBA4A}"/>
                </a:ext>
              </a:extLst>
            </p:cNvPr>
            <p:cNvSpPr/>
            <p:nvPr/>
          </p:nvSpPr>
          <p:spPr>
            <a:xfrm>
              <a:off x="-6041158" y="742950"/>
              <a:ext cx="7803285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02B4BCE-D6D4-4F8C-B9D0-94DAA3C14F8F}"/>
                </a:ext>
              </a:extLst>
            </p:cNvPr>
            <p:cNvSpPr/>
            <p:nvPr/>
          </p:nvSpPr>
          <p:spPr>
            <a:xfrm>
              <a:off x="2087653" y="1314450"/>
              <a:ext cx="274320" cy="115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B6388E78-95F8-4872-BBCF-22E5CA9974B8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17FFF0A-7C9D-4506-92CF-C2D742FD0FBE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6B5C83F-F678-4889-8CC0-2EA7FDA50FC8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53585F-6CF0-41A7-B203-E1433ACA49E4}"/>
              </a:ext>
            </a:extLst>
          </p:cNvPr>
          <p:cNvGrpSpPr/>
          <p:nvPr/>
        </p:nvGrpSpPr>
        <p:grpSpPr>
          <a:xfrm>
            <a:off x="9974895" y="6108175"/>
            <a:ext cx="1311887" cy="1319867"/>
            <a:chOff x="989126" y="491130"/>
            <a:chExt cx="1311887" cy="1319867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DC8F628B-D206-46BC-BC86-2A8CF00BB5F7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3F4A65E-289E-4484-97CB-7E1D72FE8232}"/>
                </a:ext>
              </a:extLst>
            </p:cNvPr>
            <p:cNvSpPr/>
            <p:nvPr/>
          </p:nvSpPr>
          <p:spPr>
            <a:xfrm>
              <a:off x="1843813" y="1070609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F7F8F0D-719F-4E8A-993A-7FADB3407717}"/>
                </a:ext>
              </a:extLst>
            </p:cNvPr>
            <p:cNvSpPr/>
            <p:nvPr/>
          </p:nvSpPr>
          <p:spPr>
            <a:xfrm>
              <a:off x="141195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0A04D2-3B19-40F2-8C3D-A4860753F897}"/>
              </a:ext>
            </a:extLst>
          </p:cNvPr>
          <p:cNvGrpSpPr/>
          <p:nvPr/>
        </p:nvGrpSpPr>
        <p:grpSpPr>
          <a:xfrm>
            <a:off x="5827554" y="767795"/>
            <a:ext cx="3861193" cy="4611122"/>
            <a:chOff x="4406505" y="1014865"/>
            <a:chExt cx="3861193" cy="461112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89CEC1-DC81-41AF-A969-ED5E962DA9E8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C220B3-0098-4205-A625-3CCC838CD0D1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B3F2DEB-2A68-4124-9779-9F76084F904D}"/>
              </a:ext>
            </a:extLst>
          </p:cNvPr>
          <p:cNvSpPr txBox="1"/>
          <p:nvPr/>
        </p:nvSpPr>
        <p:spPr>
          <a:xfrm>
            <a:off x="2071914" y="645312"/>
            <a:ext cx="306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40BA5B-2F93-4AB5-9411-959D009F0329}"/>
              </a:ext>
            </a:extLst>
          </p:cNvPr>
          <p:cNvGrpSpPr/>
          <p:nvPr/>
        </p:nvGrpSpPr>
        <p:grpSpPr>
          <a:xfrm rot="16200000" flipH="1">
            <a:off x="9646767" y="722578"/>
            <a:ext cx="3273891" cy="1816575"/>
            <a:chOff x="-820977" y="643530"/>
            <a:chExt cx="3273891" cy="18165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D5C7899-A839-4A96-B212-4CDF34DE411E}"/>
                </a:ext>
              </a:extLst>
            </p:cNvPr>
            <p:cNvSpPr/>
            <p:nvPr/>
          </p:nvSpPr>
          <p:spPr>
            <a:xfrm>
              <a:off x="-820977" y="742951"/>
              <a:ext cx="258310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A5E65A1-B9A9-4E9C-8A5D-7AC8C158EEBE}"/>
                </a:ext>
              </a:extLst>
            </p:cNvPr>
            <p:cNvSpPr/>
            <p:nvPr/>
          </p:nvSpPr>
          <p:spPr>
            <a:xfrm>
              <a:off x="2087653" y="1314450"/>
              <a:ext cx="274320" cy="1145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37A21BCC-CB69-4EC7-ADD9-352EB018ABEA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FBE240E-1F3A-4600-BA16-C5A37AA8AD70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787523B-703C-44BD-87D0-846766EBFA8A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865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chemeClr val="tx1"/>
                </a:solidFill>
              </a:rPr>
              <a:t>Columns Infographic Style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4240321-72EE-4B29-8D75-FBC767D195E9}"/>
              </a:ext>
            </a:extLst>
          </p:cNvPr>
          <p:cNvGrpSpPr/>
          <p:nvPr/>
        </p:nvGrpSpPr>
        <p:grpSpPr>
          <a:xfrm>
            <a:off x="9552943" y="4185375"/>
            <a:ext cx="1507423" cy="1037867"/>
            <a:chOff x="9838117" y="3034601"/>
            <a:chExt cx="2324346" cy="160032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DA530DC-1F1F-4C5D-9C51-EC50E2F97BEB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84538B9-52A3-4EF6-9509-1AAF37247700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105" name="Trapezoid 104">
                  <a:extLst>
                    <a:ext uri="{FF2B5EF4-FFF2-40B4-BE49-F238E27FC236}">
                      <a16:creationId xmlns:a16="http://schemas.microsoft.com/office/drawing/2014/main" id="{3F275B83-4A12-402D-8CD8-B49C661BE4BD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7990F33A-A21E-405E-953A-0A96A8F80C65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118" name="Rectangle: Rounded Corners 117">
                    <a:extLst>
                      <a:ext uri="{FF2B5EF4-FFF2-40B4-BE49-F238E27FC236}">
                        <a16:creationId xmlns:a16="http://schemas.microsoft.com/office/drawing/2014/main" id="{8F790217-9DB7-46C7-BA05-057C1997ED1D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E3882FD3-7510-475C-B9A8-9125512C9234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41D76F9D-B234-4116-8085-C966425EE934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E3960502-252D-4BE7-91B5-455D38216DA6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BBA84AE1-1E3A-4B4E-BF45-554724CB1F5A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EB4EB9C8-16F0-4864-BA04-6FD3D4BD3999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5F3E321F-67B1-488F-941A-C838DB3E0F73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F73EC110-B69A-4031-BA57-59798346C8AC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B6BBBACB-14C4-41AD-A537-CCAE04180E9E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84674DF3-CECD-41D7-A1F7-598ED7DDF308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72E5E24E-473A-4232-A190-CADD1A3B737E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C3734D73-244C-4138-A132-54DA23FC1C08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A735A421-A47F-4A5B-B4DC-ED92FF4B42A4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3265C22-CE13-4C9B-9725-0A484F068E50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7982EAF7-959F-48A1-85A2-D963C81EA3EF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103" name="Rectangle: Rounded Corners 102">
                    <a:extLst>
                      <a:ext uri="{FF2B5EF4-FFF2-40B4-BE49-F238E27FC236}">
                        <a16:creationId xmlns:a16="http://schemas.microsoft.com/office/drawing/2014/main" id="{1C0108F6-A2E9-4C9F-A9B9-D01F391FDE3F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tangle: Rounded Corners 103">
                    <a:extLst>
                      <a:ext uri="{FF2B5EF4-FFF2-40B4-BE49-F238E27FC236}">
                        <a16:creationId xmlns:a16="http://schemas.microsoft.com/office/drawing/2014/main" id="{6E03CDF2-CA7B-419A-9464-D066F515E684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89346CAD-EED6-42DF-AB0E-9E676985D109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96" name="Circle: Hollow 95">
                    <a:extLst>
                      <a:ext uri="{FF2B5EF4-FFF2-40B4-BE49-F238E27FC236}">
                        <a16:creationId xmlns:a16="http://schemas.microsoft.com/office/drawing/2014/main" id="{A1E550A0-2BAE-47DA-A2F7-95B7F2A43207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Circle: Hollow 96">
                    <a:extLst>
                      <a:ext uri="{FF2B5EF4-FFF2-40B4-BE49-F238E27FC236}">
                        <a16:creationId xmlns:a16="http://schemas.microsoft.com/office/drawing/2014/main" id="{5F565616-D5D7-4A7C-B3B8-93DB3FACA52E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" name="Circle: Hollow 97">
                    <a:extLst>
                      <a:ext uri="{FF2B5EF4-FFF2-40B4-BE49-F238E27FC236}">
                        <a16:creationId xmlns:a16="http://schemas.microsoft.com/office/drawing/2014/main" id="{8854CFF6-BDC2-4D80-8F67-7059CE7DFB94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Circle: Hollow 98">
                    <a:extLst>
                      <a:ext uri="{FF2B5EF4-FFF2-40B4-BE49-F238E27FC236}">
                        <a16:creationId xmlns:a16="http://schemas.microsoft.com/office/drawing/2014/main" id="{F2E8D01C-544D-4DDA-B24C-87AD72FA5FBE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Circle: Hollow 99">
                    <a:extLst>
                      <a:ext uri="{FF2B5EF4-FFF2-40B4-BE49-F238E27FC236}">
                        <a16:creationId xmlns:a16="http://schemas.microsoft.com/office/drawing/2014/main" id="{BEDABA12-E8C1-4021-B083-A2867A7C67BD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Circle: Hollow 100">
                    <a:extLst>
                      <a:ext uri="{FF2B5EF4-FFF2-40B4-BE49-F238E27FC236}">
                        <a16:creationId xmlns:a16="http://schemas.microsoft.com/office/drawing/2014/main" id="{C8072A28-EF18-4FC6-A408-9CCAE252C929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Circle: Hollow 101">
                    <a:extLst>
                      <a:ext uri="{FF2B5EF4-FFF2-40B4-BE49-F238E27FC236}">
                        <a16:creationId xmlns:a16="http://schemas.microsoft.com/office/drawing/2014/main" id="{7CD29AEA-573A-4628-9D0D-E9C2C5062041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F0E092C-9167-4393-9955-C1509865A125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0F6E054-BCDB-4923-8D9A-7782BCE77E62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237F91C-DF50-4175-9182-B5A2B056CDD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B760A8B-6953-40E9-8A6B-339304D724A3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36D0907-09FD-4ECA-AD30-F6C3ADFC130E}"/>
              </a:ext>
            </a:extLst>
          </p:cNvPr>
          <p:cNvGrpSpPr/>
          <p:nvPr/>
        </p:nvGrpSpPr>
        <p:grpSpPr>
          <a:xfrm>
            <a:off x="4130422" y="4159932"/>
            <a:ext cx="1507423" cy="1088752"/>
            <a:chOff x="2716823" y="1178574"/>
            <a:chExt cx="5838092" cy="421662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8576224-6F22-4A00-AC46-68E47E614369}"/>
                </a:ext>
              </a:extLst>
            </p:cNvPr>
            <p:cNvGrpSpPr/>
            <p:nvPr/>
          </p:nvGrpSpPr>
          <p:grpSpPr>
            <a:xfrm>
              <a:off x="2716823" y="4480799"/>
              <a:ext cx="5838092" cy="914400"/>
              <a:chOff x="175847" y="4480799"/>
              <a:chExt cx="8801100" cy="914400"/>
            </a:xfrm>
          </p:grpSpPr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D59DAD4E-4879-4057-B51E-E11FF9D342C1}"/>
                  </a:ext>
                </a:extLst>
              </p:cNvPr>
              <p:cNvSpPr/>
              <p:nvPr/>
            </p:nvSpPr>
            <p:spPr>
              <a:xfrm>
                <a:off x="175847" y="4480799"/>
                <a:ext cx="880110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76F102DE-08D7-4682-BFA0-C2F031EE0A31}"/>
                  </a:ext>
                </a:extLst>
              </p:cNvPr>
              <p:cNvSpPr/>
              <p:nvPr/>
            </p:nvSpPr>
            <p:spPr>
              <a:xfrm>
                <a:off x="352032" y="4595616"/>
                <a:ext cx="8448729" cy="68476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16E18B6-73EE-4EB9-886E-EB386E2B0C9C}"/>
                </a:ext>
              </a:extLst>
            </p:cNvPr>
            <p:cNvGrpSpPr/>
            <p:nvPr/>
          </p:nvGrpSpPr>
          <p:grpSpPr>
            <a:xfrm>
              <a:off x="2954961" y="4660680"/>
              <a:ext cx="5376674" cy="563948"/>
              <a:chOff x="3193903" y="4660680"/>
              <a:chExt cx="5376674" cy="563948"/>
            </a:xfrm>
          </p:grpSpPr>
          <p:sp>
            <p:nvSpPr>
              <p:cNvPr id="157" name="Circle: Hollow 156">
                <a:extLst>
                  <a:ext uri="{FF2B5EF4-FFF2-40B4-BE49-F238E27FC236}">
                    <a16:creationId xmlns:a16="http://schemas.microsoft.com/office/drawing/2014/main" id="{04B7EEFE-EFA1-4C70-A1E1-0CDBE94B3D32}"/>
                  </a:ext>
                </a:extLst>
              </p:cNvPr>
              <p:cNvSpPr/>
              <p:nvPr/>
            </p:nvSpPr>
            <p:spPr>
              <a:xfrm>
                <a:off x="3193903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Circle: Hollow 157">
                <a:extLst>
                  <a:ext uri="{FF2B5EF4-FFF2-40B4-BE49-F238E27FC236}">
                    <a16:creationId xmlns:a16="http://schemas.microsoft.com/office/drawing/2014/main" id="{E52D8C4A-75A5-41E4-BC8A-CDD979544089}"/>
                  </a:ext>
                </a:extLst>
              </p:cNvPr>
              <p:cNvSpPr/>
              <p:nvPr/>
            </p:nvSpPr>
            <p:spPr>
              <a:xfrm>
                <a:off x="3996024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Circle: Hollow 158">
                <a:extLst>
                  <a:ext uri="{FF2B5EF4-FFF2-40B4-BE49-F238E27FC236}">
                    <a16:creationId xmlns:a16="http://schemas.microsoft.com/office/drawing/2014/main" id="{3350841E-063B-4D5E-AFA6-8C8E83A1E5AB}"/>
                  </a:ext>
                </a:extLst>
              </p:cNvPr>
              <p:cNvSpPr/>
              <p:nvPr/>
            </p:nvSpPr>
            <p:spPr>
              <a:xfrm>
                <a:off x="4798145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Circle: Hollow 159">
                <a:extLst>
                  <a:ext uri="{FF2B5EF4-FFF2-40B4-BE49-F238E27FC236}">
                    <a16:creationId xmlns:a16="http://schemas.microsoft.com/office/drawing/2014/main" id="{2026889C-D8A2-4851-9D35-2FC2BCE00087}"/>
                  </a:ext>
                </a:extLst>
              </p:cNvPr>
              <p:cNvSpPr/>
              <p:nvPr/>
            </p:nvSpPr>
            <p:spPr>
              <a:xfrm>
                <a:off x="5600266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Circle: Hollow 160">
                <a:extLst>
                  <a:ext uri="{FF2B5EF4-FFF2-40B4-BE49-F238E27FC236}">
                    <a16:creationId xmlns:a16="http://schemas.microsoft.com/office/drawing/2014/main" id="{D1EB2B18-2091-4690-B015-AA7BE2A1FF27}"/>
                  </a:ext>
                </a:extLst>
              </p:cNvPr>
              <p:cNvSpPr/>
              <p:nvPr/>
            </p:nvSpPr>
            <p:spPr>
              <a:xfrm>
                <a:off x="6402387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Circle: Hollow 161">
                <a:extLst>
                  <a:ext uri="{FF2B5EF4-FFF2-40B4-BE49-F238E27FC236}">
                    <a16:creationId xmlns:a16="http://schemas.microsoft.com/office/drawing/2014/main" id="{791DD1DA-0E48-4A70-9DCA-3A9A467684BC}"/>
                  </a:ext>
                </a:extLst>
              </p:cNvPr>
              <p:cNvSpPr/>
              <p:nvPr/>
            </p:nvSpPr>
            <p:spPr>
              <a:xfrm>
                <a:off x="7204508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Circle: Hollow 162">
                <a:extLst>
                  <a:ext uri="{FF2B5EF4-FFF2-40B4-BE49-F238E27FC236}">
                    <a16:creationId xmlns:a16="http://schemas.microsoft.com/office/drawing/2014/main" id="{5D869C52-24F8-4AFA-83AB-CC7F1F0D06CD}"/>
                  </a:ext>
                </a:extLst>
              </p:cNvPr>
              <p:cNvSpPr/>
              <p:nvPr/>
            </p:nvSpPr>
            <p:spPr>
              <a:xfrm>
                <a:off x="8006629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CA85898-E402-4E71-ACBE-5ECBF5FB5559}"/>
                </a:ext>
              </a:extLst>
            </p:cNvPr>
            <p:cNvGrpSpPr/>
            <p:nvPr/>
          </p:nvGrpSpPr>
          <p:grpSpPr>
            <a:xfrm>
              <a:off x="3352363" y="1178574"/>
              <a:ext cx="4567012" cy="3338578"/>
              <a:chOff x="3244476" y="1178574"/>
              <a:chExt cx="4567012" cy="3338578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2BDCBC0D-4876-473C-AD36-7CF14581A879}"/>
                  </a:ext>
                </a:extLst>
              </p:cNvPr>
              <p:cNvGrpSpPr/>
              <p:nvPr/>
            </p:nvGrpSpPr>
            <p:grpSpPr>
              <a:xfrm>
                <a:off x="6625802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F925BEE-7731-483A-8D2A-36A7DD656C5A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1FE6F8-F3CF-4978-BFB3-FDF353B399B9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19DAA082-50F3-4802-A64A-5CFB46E31FA0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5832C939-CE55-4046-A65E-F7EA32D71421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2E873CC4-BB26-43E9-8807-353B47120183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583619E-67FA-443C-8B5E-2810C267E3F9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CD06B6FB-F940-4041-A54A-048C04513CCC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669EE2D7-224E-4A92-8FF3-CFFFE776B821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EC1CAC4A-C377-4BAD-9CC5-A1E19C25928B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0701C62-0429-47FC-8024-D62260A57BE1}"/>
                  </a:ext>
                </a:extLst>
              </p:cNvPr>
              <p:cNvSpPr/>
              <p:nvPr/>
            </p:nvSpPr>
            <p:spPr>
              <a:xfrm>
                <a:off x="7065352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C05D78B-D5A4-4D89-A334-61C4961B06C2}"/>
                  </a:ext>
                </a:extLst>
              </p:cNvPr>
              <p:cNvGrpSpPr/>
              <p:nvPr/>
            </p:nvGrpSpPr>
            <p:grpSpPr>
              <a:xfrm>
                <a:off x="4935139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86D9E8D7-732B-436B-BCC6-BC25E449B370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27DDCD07-B2EB-4021-B133-626910A940B5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395D090A-8317-410C-92D1-9809A0280B39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2BE5F27A-FAE8-4BB8-ABF2-E82D87253519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500026DD-EF8C-4525-B105-0AA5064B804D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4A2690A2-FCFD-4B2D-81ED-49337A1DD1A8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F6FD4BB7-6352-4159-ADCC-D0FD70D39C83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15626357-D32D-4F21-AFC7-CE7D158CA19A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8266CF01-C438-402E-8B3E-00FD95DCA651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67F1F9E6-E57E-49F4-8715-195670FC0F29}"/>
                  </a:ext>
                </a:extLst>
              </p:cNvPr>
              <p:cNvSpPr/>
              <p:nvPr/>
            </p:nvSpPr>
            <p:spPr>
              <a:xfrm>
                <a:off x="5374689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5710CE0A-300C-426E-8511-6C3E0AD83397}"/>
                  </a:ext>
                </a:extLst>
              </p:cNvPr>
              <p:cNvGrpSpPr/>
              <p:nvPr/>
            </p:nvGrpSpPr>
            <p:grpSpPr>
              <a:xfrm>
                <a:off x="3244476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44286606-D58F-409D-8E53-7104A88C05E1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CD47DBED-4133-4B69-BD8E-5BF8D6642A2B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93AAADBD-2040-4068-9C48-61B5D5FE3229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E23008DA-5A5D-4E80-B36C-D604D2F2E9F4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5A566742-4BFD-4293-AE3C-C2E631732C6E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9DD85431-CAFC-425F-8117-0EED662943FF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8E8BCEEB-0D96-47FD-88A1-4F5214C8A9E6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1A692642-ADA9-44A8-82B5-07D2A98BA169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F78523B5-8DAC-439B-9F83-183858A07921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843EB60-76A9-47F2-B9CF-24AECC6CF063}"/>
                  </a:ext>
                </a:extLst>
              </p:cNvPr>
              <p:cNvSpPr/>
              <p:nvPr/>
            </p:nvSpPr>
            <p:spPr>
              <a:xfrm>
                <a:off x="3684026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CCD08D2-F32F-4AFF-A5C3-2F073F3B3FF6}"/>
              </a:ext>
            </a:extLst>
          </p:cNvPr>
          <p:cNvGrpSpPr/>
          <p:nvPr/>
        </p:nvGrpSpPr>
        <p:grpSpPr>
          <a:xfrm>
            <a:off x="1092936" y="1203634"/>
            <a:ext cx="1149481" cy="1371962"/>
            <a:chOff x="3570" y="619306"/>
            <a:chExt cx="4703649" cy="5614032"/>
          </a:xfrm>
          <a:solidFill>
            <a:schemeClr val="accent3"/>
          </a:solidFill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FC83E5F-F5E9-434E-881A-24B02283DC2F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ADF028D-C418-4FE6-B3F5-33DF9B18A04D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C717630-4C10-47CD-8F63-332C3BCFD291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804D2B9-9416-4CE4-A1D7-7997C4DF27F7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70EC867-3C23-4F8D-9DE7-4768998DB85D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2" name="Rounded Rectangle 25">
            <a:extLst>
              <a:ext uri="{FF2B5EF4-FFF2-40B4-BE49-F238E27FC236}">
                <a16:creationId xmlns:a16="http://schemas.microsoft.com/office/drawing/2014/main" id="{23E6B018-4B09-40A0-A60A-0EF75841E294}"/>
              </a:ext>
            </a:extLst>
          </p:cNvPr>
          <p:cNvSpPr/>
          <p:nvPr/>
        </p:nvSpPr>
        <p:spPr>
          <a:xfrm>
            <a:off x="6671477" y="1757316"/>
            <a:ext cx="941735" cy="69014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605E8E0-5B40-48D1-97F8-D754DC4C9D54}"/>
              </a:ext>
            </a:extLst>
          </p:cNvPr>
          <p:cNvSpPr txBox="1"/>
          <p:nvPr/>
        </p:nvSpPr>
        <p:spPr>
          <a:xfrm>
            <a:off x="2385311" y="1364563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52342A0-95E5-4412-80F8-F22DA08FE5C8}"/>
              </a:ext>
            </a:extLst>
          </p:cNvPr>
          <p:cNvSpPr txBox="1"/>
          <p:nvPr/>
        </p:nvSpPr>
        <p:spPr>
          <a:xfrm>
            <a:off x="724533" y="2686899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CD92F65-3098-4A3E-82F1-9AB41B812390}"/>
              </a:ext>
            </a:extLst>
          </p:cNvPr>
          <p:cNvSpPr txBox="1"/>
          <p:nvPr/>
        </p:nvSpPr>
        <p:spPr>
          <a:xfrm>
            <a:off x="7898999" y="1355634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6386D1C-0E4D-4DB1-B086-C190E07B92F8}"/>
              </a:ext>
            </a:extLst>
          </p:cNvPr>
          <p:cNvSpPr txBox="1"/>
          <p:nvPr/>
        </p:nvSpPr>
        <p:spPr>
          <a:xfrm>
            <a:off x="6238221" y="2677970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29878B7-81F0-44F6-ACD5-3FCCA57C1F96}"/>
              </a:ext>
            </a:extLst>
          </p:cNvPr>
          <p:cNvSpPr txBox="1"/>
          <p:nvPr/>
        </p:nvSpPr>
        <p:spPr>
          <a:xfrm>
            <a:off x="6238221" y="4019884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68C9E16-6D85-4D65-9427-A4ABD2769582}"/>
              </a:ext>
            </a:extLst>
          </p:cNvPr>
          <p:cNvSpPr txBox="1"/>
          <p:nvPr/>
        </p:nvSpPr>
        <p:spPr>
          <a:xfrm>
            <a:off x="6238221" y="5342220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F9FA5281-B1C9-4EBC-8D73-0CEC13FE4DD0}"/>
              </a:ext>
            </a:extLst>
          </p:cNvPr>
          <p:cNvSpPr txBox="1"/>
          <p:nvPr/>
        </p:nvSpPr>
        <p:spPr>
          <a:xfrm>
            <a:off x="720713" y="4014808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FA4289A-332E-4890-86CF-741871D7B089}"/>
              </a:ext>
            </a:extLst>
          </p:cNvPr>
          <p:cNvSpPr txBox="1"/>
          <p:nvPr/>
        </p:nvSpPr>
        <p:spPr>
          <a:xfrm>
            <a:off x="720713" y="5337144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251069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6670DA-F705-49FA-AACB-12B9DDF177E4}"/>
              </a:ext>
            </a:extLst>
          </p:cNvPr>
          <p:cNvSpPr/>
          <p:nvPr/>
        </p:nvSpPr>
        <p:spPr>
          <a:xfrm rot="21189387">
            <a:off x="3536398" y="3070297"/>
            <a:ext cx="5301251" cy="2964644"/>
          </a:xfrm>
          <a:custGeom>
            <a:avLst/>
            <a:gdLst>
              <a:gd name="connsiteX0" fmla="*/ 608249 w 5301251"/>
              <a:gd name="connsiteY0" fmla="*/ 0 h 2964644"/>
              <a:gd name="connsiteX1" fmla="*/ 4801690 w 5301251"/>
              <a:gd name="connsiteY1" fmla="*/ 503270 h 2964644"/>
              <a:gd name="connsiteX2" fmla="*/ 4793938 w 5301251"/>
              <a:gd name="connsiteY2" fmla="*/ 525860 h 2964644"/>
              <a:gd name="connsiteX3" fmla="*/ 4797713 w 5301251"/>
              <a:gd name="connsiteY3" fmla="*/ 613080 h 2964644"/>
              <a:gd name="connsiteX4" fmla="*/ 4874835 w 5301251"/>
              <a:gd name="connsiteY4" fmla="*/ 714944 h 2964644"/>
              <a:gd name="connsiteX5" fmla="*/ 5216802 w 5301251"/>
              <a:gd name="connsiteY5" fmla="*/ 915756 h 2964644"/>
              <a:gd name="connsiteX6" fmla="*/ 5291017 w 5301251"/>
              <a:gd name="connsiteY6" fmla="*/ 1088923 h 2964644"/>
              <a:gd name="connsiteX7" fmla="*/ 5288106 w 5301251"/>
              <a:gd name="connsiteY7" fmla="*/ 1106384 h 2964644"/>
              <a:gd name="connsiteX8" fmla="*/ 5082926 w 5301251"/>
              <a:gd name="connsiteY8" fmla="*/ 1253357 h 2964644"/>
              <a:gd name="connsiteX9" fmla="*/ 4724954 w 5301251"/>
              <a:gd name="connsiteY9" fmla="*/ 1208248 h 2964644"/>
              <a:gd name="connsiteX10" fmla="*/ 4544513 w 5301251"/>
              <a:gd name="connsiteY10" fmla="*/ 1301377 h 2964644"/>
              <a:gd name="connsiteX11" fmla="*/ 4541600 w 5301251"/>
              <a:gd name="connsiteY11" fmla="*/ 1516744 h 2964644"/>
              <a:gd name="connsiteX12" fmla="*/ 4772974 w 5301251"/>
              <a:gd name="connsiteY12" fmla="*/ 1822329 h 2964644"/>
              <a:gd name="connsiteX13" fmla="*/ 4772974 w 5301251"/>
              <a:gd name="connsiteY13" fmla="*/ 2021689 h 2964644"/>
              <a:gd name="connsiteX14" fmla="*/ 4764243 w 5301251"/>
              <a:gd name="connsiteY14" fmla="*/ 2031876 h 2964644"/>
              <a:gd name="connsiteX15" fmla="*/ 4513953 w 5301251"/>
              <a:gd name="connsiteY15" fmla="*/ 2081351 h 2964644"/>
              <a:gd name="connsiteX16" fmla="*/ 4204001 w 5301251"/>
              <a:gd name="connsiteY16" fmla="*/ 1906731 h 2964644"/>
              <a:gd name="connsiteX17" fmla="*/ 3991545 w 5301251"/>
              <a:gd name="connsiteY17" fmla="*/ 1937290 h 2964644"/>
              <a:gd name="connsiteX18" fmla="*/ 3923151 w 5301251"/>
              <a:gd name="connsiteY18" fmla="*/ 2129371 h 2964644"/>
              <a:gd name="connsiteX19" fmla="*/ 4023557 w 5301251"/>
              <a:gd name="connsiteY19" fmla="*/ 2516450 h 2964644"/>
              <a:gd name="connsiteX20" fmla="*/ 3966806 w 5301251"/>
              <a:gd name="connsiteY20" fmla="*/ 2661966 h 2964644"/>
              <a:gd name="connsiteX21" fmla="*/ 3864944 w 5301251"/>
              <a:gd name="connsiteY21" fmla="*/ 2714351 h 2964644"/>
              <a:gd name="connsiteX22" fmla="*/ 3712150 w 5301251"/>
              <a:gd name="connsiteY22" fmla="*/ 2672152 h 2964644"/>
              <a:gd name="connsiteX23" fmla="*/ 3472047 w 5301251"/>
              <a:gd name="connsiteY23" fmla="*/ 2368022 h 2964644"/>
              <a:gd name="connsiteX24" fmla="*/ 3162095 w 5301251"/>
              <a:gd name="connsiteY24" fmla="*/ 2341827 h 2964644"/>
              <a:gd name="connsiteX25" fmla="*/ 3121349 w 5301251"/>
              <a:gd name="connsiteY25" fmla="*/ 2423317 h 2964644"/>
              <a:gd name="connsiteX26" fmla="*/ 3066055 w 5301251"/>
              <a:gd name="connsiteY26" fmla="*/ 2823491 h 2964644"/>
              <a:gd name="connsiteX27" fmla="*/ 2961281 w 5301251"/>
              <a:gd name="connsiteY27" fmla="*/ 2964644 h 2964644"/>
              <a:gd name="connsiteX28" fmla="*/ 2785205 w 5301251"/>
              <a:gd name="connsiteY28" fmla="*/ 2964644 h 2964644"/>
              <a:gd name="connsiteX29" fmla="*/ 2708081 w 5301251"/>
              <a:gd name="connsiteY29" fmla="*/ 2856959 h 2964644"/>
              <a:gd name="connsiteX30" fmla="*/ 2598940 w 5301251"/>
              <a:gd name="connsiteY30" fmla="*/ 2471338 h 2964644"/>
              <a:gd name="connsiteX31" fmla="*/ 2469433 w 5301251"/>
              <a:gd name="connsiteY31" fmla="*/ 2357835 h 2964644"/>
              <a:gd name="connsiteX32" fmla="*/ 2390853 w 5301251"/>
              <a:gd name="connsiteY32" fmla="*/ 2349104 h 2964644"/>
              <a:gd name="connsiteX33" fmla="*/ 2256977 w 5301251"/>
              <a:gd name="connsiteY33" fmla="*/ 2423317 h 2964644"/>
              <a:gd name="connsiteX34" fmla="*/ 2223509 w 5301251"/>
              <a:gd name="connsiteY34" fmla="*/ 2480069 h 2964644"/>
              <a:gd name="connsiteX35" fmla="*/ 2040157 w 5301251"/>
              <a:gd name="connsiteY35" fmla="*/ 2790021 h 2964644"/>
              <a:gd name="connsiteX36" fmla="*/ 1901915 w 5301251"/>
              <a:gd name="connsiteY36" fmla="*/ 2846772 h 2964644"/>
              <a:gd name="connsiteX37" fmla="*/ 1789864 w 5301251"/>
              <a:gd name="connsiteY37" fmla="*/ 2808939 h 2964644"/>
              <a:gd name="connsiteX38" fmla="*/ 1714198 w 5301251"/>
              <a:gd name="connsiteY38" fmla="*/ 2667786 h 2964644"/>
              <a:gd name="connsiteX39" fmla="*/ 1762215 w 5301251"/>
              <a:gd name="connsiteY39" fmla="*/ 2270524 h 2964644"/>
              <a:gd name="connsiteX40" fmla="*/ 1653078 w 5301251"/>
              <a:gd name="connsiteY40" fmla="*/ 2085716 h 2964644"/>
              <a:gd name="connsiteX41" fmla="*/ 1450811 w 5301251"/>
              <a:gd name="connsiteY41" fmla="*/ 2095903 h 2964644"/>
              <a:gd name="connsiteX42" fmla="*/ 1167051 w 5301251"/>
              <a:gd name="connsiteY42" fmla="*/ 2311270 h 2964644"/>
              <a:gd name="connsiteX43" fmla="*/ 915305 w 5301251"/>
              <a:gd name="connsiteY43" fmla="*/ 2296718 h 2964644"/>
              <a:gd name="connsiteX44" fmla="*/ 893477 w 5301251"/>
              <a:gd name="connsiteY44" fmla="*/ 2274889 h 2964644"/>
              <a:gd name="connsiteX45" fmla="*/ 871651 w 5301251"/>
              <a:gd name="connsiteY45" fmla="*/ 2100269 h 2964644"/>
              <a:gd name="connsiteX46" fmla="*/ 1060824 w 5301251"/>
              <a:gd name="connsiteY46" fmla="*/ 1762668 h 2964644"/>
              <a:gd name="connsiteX47" fmla="*/ 1092836 w 5301251"/>
              <a:gd name="connsiteY47" fmla="*/ 1659351 h 2964644"/>
              <a:gd name="connsiteX48" fmla="*/ 838181 w 5301251"/>
              <a:gd name="connsiteY48" fmla="*/ 1477455 h 2964644"/>
              <a:gd name="connsiteX49" fmla="*/ 446738 w 5301251"/>
              <a:gd name="connsiteY49" fmla="*/ 1579316 h 2964644"/>
              <a:gd name="connsiteX50" fmla="*/ 321594 w 5301251"/>
              <a:gd name="connsiteY50" fmla="*/ 1537117 h 2964644"/>
              <a:gd name="connsiteX51" fmla="*/ 259021 w 5301251"/>
              <a:gd name="connsiteY51" fmla="*/ 1426522 h 2964644"/>
              <a:gd name="connsiteX52" fmla="*/ 301223 w 5301251"/>
              <a:gd name="connsiteY52" fmla="*/ 1263544 h 2964644"/>
              <a:gd name="connsiteX53" fmla="*/ 590801 w 5301251"/>
              <a:gd name="connsiteY53" fmla="*/ 1033627 h 2964644"/>
              <a:gd name="connsiteX54" fmla="*/ 667926 w 5301251"/>
              <a:gd name="connsiteY54" fmla="*/ 799342 h 2964644"/>
              <a:gd name="connsiteX55" fmla="*/ 512221 w 5301251"/>
              <a:gd name="connsiteY55" fmla="*/ 668376 h 2964644"/>
              <a:gd name="connsiteX56" fmla="*/ 146973 w 5301251"/>
              <a:gd name="connsiteY56" fmla="*/ 618901 h 2964644"/>
              <a:gd name="connsiteX57" fmla="*/ 2910 w 5301251"/>
              <a:gd name="connsiteY57" fmla="*/ 517040 h 2964644"/>
              <a:gd name="connsiteX58" fmla="*/ 0 w 5301251"/>
              <a:gd name="connsiteY58" fmla="*/ 336599 h 2964644"/>
              <a:gd name="connsiteX59" fmla="*/ 106230 w 5301251"/>
              <a:gd name="connsiteY59" fmla="*/ 259472 h 2964644"/>
              <a:gd name="connsiteX60" fmla="*/ 478754 w 5301251"/>
              <a:gd name="connsiteY60" fmla="*/ 154700 h 2964644"/>
              <a:gd name="connsiteX61" fmla="*/ 606809 w 5301251"/>
              <a:gd name="connsiteY61" fmla="*/ 12092 h 296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301251" h="2964644">
                <a:moveTo>
                  <a:pt x="608249" y="0"/>
                </a:moveTo>
                <a:lnTo>
                  <a:pt x="4801690" y="503270"/>
                </a:lnTo>
                <a:lnTo>
                  <a:pt x="4793938" y="525860"/>
                </a:lnTo>
                <a:cubicBezTo>
                  <a:pt x="4790346" y="552599"/>
                  <a:pt x="4791528" y="581794"/>
                  <a:pt x="4797713" y="613080"/>
                </a:cubicBezTo>
                <a:cubicBezTo>
                  <a:pt x="4806441" y="661100"/>
                  <a:pt x="4834091" y="691661"/>
                  <a:pt x="4874835" y="714944"/>
                </a:cubicBezTo>
                <a:cubicBezTo>
                  <a:pt x="4988341" y="781882"/>
                  <a:pt x="5101841" y="848818"/>
                  <a:pt x="5216802" y="915756"/>
                </a:cubicBezTo>
                <a:cubicBezTo>
                  <a:pt x="5301203" y="965234"/>
                  <a:pt x="5314300" y="994336"/>
                  <a:pt x="5291017" y="1088923"/>
                </a:cubicBezTo>
                <a:cubicBezTo>
                  <a:pt x="5289561" y="1094744"/>
                  <a:pt x="5289561" y="1100565"/>
                  <a:pt x="5288106" y="1106384"/>
                </a:cubicBezTo>
                <a:cubicBezTo>
                  <a:pt x="5253180" y="1221345"/>
                  <a:pt x="5213892" y="1278096"/>
                  <a:pt x="5082926" y="1253357"/>
                </a:cubicBezTo>
                <a:cubicBezTo>
                  <a:pt x="4965057" y="1230073"/>
                  <a:pt x="4844278" y="1225710"/>
                  <a:pt x="4724954" y="1208248"/>
                </a:cubicBezTo>
                <a:cubicBezTo>
                  <a:pt x="4640553" y="1196605"/>
                  <a:pt x="4585257" y="1230073"/>
                  <a:pt x="4544513" y="1301377"/>
                </a:cubicBezTo>
                <a:cubicBezTo>
                  <a:pt x="4502311" y="1374136"/>
                  <a:pt x="4483393" y="1442529"/>
                  <a:pt x="4541600" y="1516744"/>
                </a:cubicBezTo>
                <a:cubicBezTo>
                  <a:pt x="4620180" y="1617152"/>
                  <a:pt x="4695849" y="1720469"/>
                  <a:pt x="4772974" y="1822329"/>
                </a:cubicBezTo>
                <a:cubicBezTo>
                  <a:pt x="4837001" y="1905275"/>
                  <a:pt x="4837001" y="1938746"/>
                  <a:pt x="4772974" y="2021689"/>
                </a:cubicBezTo>
                <a:cubicBezTo>
                  <a:pt x="4770064" y="2024599"/>
                  <a:pt x="4767153" y="2028965"/>
                  <a:pt x="4764243" y="2031876"/>
                </a:cubicBezTo>
                <a:cubicBezTo>
                  <a:pt x="4679841" y="2122098"/>
                  <a:pt x="4646374" y="2161386"/>
                  <a:pt x="4513953" y="2081351"/>
                </a:cubicBezTo>
                <a:cubicBezTo>
                  <a:pt x="4412092" y="2020233"/>
                  <a:pt x="4304407" y="1967848"/>
                  <a:pt x="4204001" y="1906731"/>
                </a:cubicBezTo>
                <a:cubicBezTo>
                  <a:pt x="4121055" y="1857256"/>
                  <a:pt x="4057028" y="1886357"/>
                  <a:pt x="3991545" y="1937290"/>
                </a:cubicBezTo>
                <a:cubicBezTo>
                  <a:pt x="3926062" y="1986766"/>
                  <a:pt x="3899868" y="2046428"/>
                  <a:pt x="3923151" y="2129371"/>
                </a:cubicBezTo>
                <a:cubicBezTo>
                  <a:pt x="3959530" y="2257429"/>
                  <a:pt x="3991545" y="2386937"/>
                  <a:pt x="4023557" y="2516450"/>
                </a:cubicBezTo>
                <a:cubicBezTo>
                  <a:pt x="4041023" y="2586296"/>
                  <a:pt x="4026471" y="2624132"/>
                  <a:pt x="3966806" y="2661966"/>
                </a:cubicBezTo>
                <a:cubicBezTo>
                  <a:pt x="3934793" y="2682339"/>
                  <a:pt x="3901323" y="2701257"/>
                  <a:pt x="3864944" y="2714351"/>
                </a:cubicBezTo>
                <a:cubicBezTo>
                  <a:pt x="3800917" y="2737635"/>
                  <a:pt x="3754352" y="2725993"/>
                  <a:pt x="3712150" y="2672152"/>
                </a:cubicBezTo>
                <a:cubicBezTo>
                  <a:pt x="3632115" y="2571747"/>
                  <a:pt x="3552082" y="2469882"/>
                  <a:pt x="3472047" y="2368022"/>
                </a:cubicBezTo>
                <a:cubicBezTo>
                  <a:pt x="3394922" y="2271978"/>
                  <a:pt x="3255228" y="2258885"/>
                  <a:pt x="3162095" y="2341827"/>
                </a:cubicBezTo>
                <a:cubicBezTo>
                  <a:pt x="3137356" y="2363656"/>
                  <a:pt x="3125717" y="2391302"/>
                  <a:pt x="3121349" y="2423317"/>
                </a:cubicBezTo>
                <a:cubicBezTo>
                  <a:pt x="3102433" y="2557194"/>
                  <a:pt x="3080605" y="2689615"/>
                  <a:pt x="3066055" y="2823491"/>
                </a:cubicBezTo>
                <a:cubicBezTo>
                  <a:pt x="3057321" y="2893340"/>
                  <a:pt x="3029674" y="2942815"/>
                  <a:pt x="2961281" y="2964644"/>
                </a:cubicBezTo>
                <a:cubicBezTo>
                  <a:pt x="2903074" y="2964644"/>
                  <a:pt x="2843412" y="2964644"/>
                  <a:pt x="2785205" y="2964644"/>
                </a:cubicBezTo>
                <a:cubicBezTo>
                  <a:pt x="2744458" y="2939905"/>
                  <a:pt x="2721178" y="2903524"/>
                  <a:pt x="2708081" y="2856959"/>
                </a:cubicBezTo>
                <a:cubicBezTo>
                  <a:pt x="2673158" y="2728903"/>
                  <a:pt x="2633866" y="2600848"/>
                  <a:pt x="2598940" y="2471338"/>
                </a:cubicBezTo>
                <a:cubicBezTo>
                  <a:pt x="2580025" y="2402944"/>
                  <a:pt x="2537826" y="2366566"/>
                  <a:pt x="2469433" y="2357835"/>
                </a:cubicBezTo>
                <a:cubicBezTo>
                  <a:pt x="2443238" y="2354924"/>
                  <a:pt x="2417044" y="2350559"/>
                  <a:pt x="2390853" y="2349104"/>
                </a:cubicBezTo>
                <a:cubicBezTo>
                  <a:pt x="2329736" y="2344737"/>
                  <a:pt x="2287537" y="2372387"/>
                  <a:pt x="2256977" y="2423317"/>
                </a:cubicBezTo>
                <a:cubicBezTo>
                  <a:pt x="2245334" y="2442236"/>
                  <a:pt x="2235148" y="2461151"/>
                  <a:pt x="2223509" y="2480069"/>
                </a:cubicBezTo>
                <a:cubicBezTo>
                  <a:pt x="2162389" y="2583385"/>
                  <a:pt x="2102727" y="2688160"/>
                  <a:pt x="2040157" y="2790021"/>
                </a:cubicBezTo>
                <a:cubicBezTo>
                  <a:pt x="2006687" y="2846772"/>
                  <a:pt x="1965940" y="2861325"/>
                  <a:pt x="1901915" y="2846772"/>
                </a:cubicBezTo>
                <a:cubicBezTo>
                  <a:pt x="1862624" y="2838041"/>
                  <a:pt x="1826246" y="2824947"/>
                  <a:pt x="1789864" y="2808939"/>
                </a:cubicBezTo>
                <a:cubicBezTo>
                  <a:pt x="1725837" y="2778379"/>
                  <a:pt x="1705466" y="2739091"/>
                  <a:pt x="1714198" y="2667786"/>
                </a:cubicBezTo>
                <a:cubicBezTo>
                  <a:pt x="1730202" y="2535366"/>
                  <a:pt x="1743300" y="2402945"/>
                  <a:pt x="1762215" y="2270524"/>
                </a:cubicBezTo>
                <a:cubicBezTo>
                  <a:pt x="1775312" y="2177394"/>
                  <a:pt x="1725837" y="2126463"/>
                  <a:pt x="1653078" y="2085716"/>
                </a:cubicBezTo>
                <a:cubicBezTo>
                  <a:pt x="1581777" y="2046428"/>
                  <a:pt x="1517749" y="2040607"/>
                  <a:pt x="1450811" y="2095903"/>
                </a:cubicBezTo>
                <a:cubicBezTo>
                  <a:pt x="1357678" y="2170117"/>
                  <a:pt x="1260181" y="2238511"/>
                  <a:pt x="1167051" y="2311270"/>
                </a:cubicBezTo>
                <a:cubicBezTo>
                  <a:pt x="1072466" y="2385485"/>
                  <a:pt x="1031719" y="2401489"/>
                  <a:pt x="915305" y="2296718"/>
                </a:cubicBezTo>
                <a:cubicBezTo>
                  <a:pt x="908030" y="2289441"/>
                  <a:pt x="900753" y="2282166"/>
                  <a:pt x="893477" y="2274889"/>
                </a:cubicBezTo>
                <a:cubicBezTo>
                  <a:pt x="836726" y="2216682"/>
                  <a:pt x="830905" y="2171573"/>
                  <a:pt x="871651" y="2100269"/>
                </a:cubicBezTo>
                <a:cubicBezTo>
                  <a:pt x="934224" y="1988221"/>
                  <a:pt x="998249" y="1874715"/>
                  <a:pt x="1060824" y="1762668"/>
                </a:cubicBezTo>
                <a:cubicBezTo>
                  <a:pt x="1078284" y="1730655"/>
                  <a:pt x="1097202" y="1698640"/>
                  <a:pt x="1092836" y="1659351"/>
                </a:cubicBezTo>
                <a:cubicBezTo>
                  <a:pt x="1082650" y="1541483"/>
                  <a:pt x="951684" y="1448351"/>
                  <a:pt x="838181" y="1477455"/>
                </a:cubicBezTo>
                <a:cubicBezTo>
                  <a:pt x="707215" y="1510923"/>
                  <a:pt x="576249" y="1544393"/>
                  <a:pt x="446738" y="1579316"/>
                </a:cubicBezTo>
                <a:cubicBezTo>
                  <a:pt x="394353" y="1593869"/>
                  <a:pt x="355064" y="1577861"/>
                  <a:pt x="321594" y="1537117"/>
                </a:cubicBezTo>
                <a:cubicBezTo>
                  <a:pt x="293947" y="1503647"/>
                  <a:pt x="276484" y="1465813"/>
                  <a:pt x="259021" y="1426522"/>
                </a:cubicBezTo>
                <a:cubicBezTo>
                  <a:pt x="229919" y="1358129"/>
                  <a:pt x="243016" y="1308653"/>
                  <a:pt x="301223" y="1263544"/>
                </a:cubicBezTo>
                <a:cubicBezTo>
                  <a:pt x="397263" y="1186419"/>
                  <a:pt x="494759" y="1110749"/>
                  <a:pt x="590801" y="1033627"/>
                </a:cubicBezTo>
                <a:cubicBezTo>
                  <a:pt x="692663" y="955047"/>
                  <a:pt x="701394" y="921577"/>
                  <a:pt x="667926" y="799342"/>
                </a:cubicBezTo>
                <a:cubicBezTo>
                  <a:pt x="644642" y="719310"/>
                  <a:pt x="596623" y="677108"/>
                  <a:pt x="512221" y="668376"/>
                </a:cubicBezTo>
                <a:cubicBezTo>
                  <a:pt x="389987" y="655280"/>
                  <a:pt x="269208" y="631999"/>
                  <a:pt x="146973" y="618901"/>
                </a:cubicBezTo>
                <a:cubicBezTo>
                  <a:pt x="77125" y="611625"/>
                  <a:pt x="27650" y="583978"/>
                  <a:pt x="2910" y="517040"/>
                </a:cubicBezTo>
                <a:cubicBezTo>
                  <a:pt x="0" y="454468"/>
                  <a:pt x="0" y="396258"/>
                  <a:pt x="0" y="336599"/>
                </a:cubicBezTo>
                <a:cubicBezTo>
                  <a:pt x="23284" y="292942"/>
                  <a:pt x="59662" y="271116"/>
                  <a:pt x="106230" y="259472"/>
                </a:cubicBezTo>
                <a:cubicBezTo>
                  <a:pt x="231374" y="226004"/>
                  <a:pt x="353609" y="188171"/>
                  <a:pt x="478754" y="154700"/>
                </a:cubicBezTo>
                <a:cubicBezTo>
                  <a:pt x="554421" y="134330"/>
                  <a:pt x="599533" y="92128"/>
                  <a:pt x="606809" y="12092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1FF71-3F1B-4CB4-8242-FBB7B35AFA66}"/>
              </a:ext>
            </a:extLst>
          </p:cNvPr>
          <p:cNvSpPr txBox="1"/>
          <p:nvPr/>
        </p:nvSpPr>
        <p:spPr>
          <a:xfrm>
            <a:off x="3983392" y="2661067"/>
            <a:ext cx="4438231" cy="646270"/>
          </a:xfrm>
          <a:custGeom>
            <a:avLst/>
            <a:gdLst>
              <a:gd name="connsiteX0" fmla="*/ 1217399 w 4438231"/>
              <a:gd name="connsiteY0" fmla="*/ 148169 h 646270"/>
              <a:gd name="connsiteX1" fmla="*/ 1217399 w 4438231"/>
              <a:gd name="connsiteY1" fmla="*/ 496301 h 646270"/>
              <a:gd name="connsiteX2" fmla="*/ 1253957 w 4438231"/>
              <a:gd name="connsiteY2" fmla="*/ 496301 h 646270"/>
              <a:gd name="connsiteX3" fmla="*/ 1395216 w 4438231"/>
              <a:gd name="connsiteY3" fmla="*/ 433537 h 646270"/>
              <a:gd name="connsiteX4" fmla="*/ 1430872 w 4438231"/>
              <a:gd name="connsiteY4" fmla="*/ 322009 h 646270"/>
              <a:gd name="connsiteX5" fmla="*/ 1395216 w 4438231"/>
              <a:gd name="connsiteY5" fmla="*/ 210933 h 646270"/>
              <a:gd name="connsiteX6" fmla="*/ 1253957 w 4438231"/>
              <a:gd name="connsiteY6" fmla="*/ 148169 h 646270"/>
              <a:gd name="connsiteX7" fmla="*/ 3484816 w 4438231"/>
              <a:gd name="connsiteY7" fmla="*/ 136461 h 646270"/>
              <a:gd name="connsiteX8" fmla="*/ 3484816 w 4438231"/>
              <a:gd name="connsiteY8" fmla="*/ 289583 h 646270"/>
              <a:gd name="connsiteX9" fmla="*/ 3514647 w 4438231"/>
              <a:gd name="connsiteY9" fmla="*/ 289583 h 646270"/>
              <a:gd name="connsiteX10" fmla="*/ 3587415 w 4438231"/>
              <a:gd name="connsiteY10" fmla="*/ 268481 h 646270"/>
              <a:gd name="connsiteX11" fmla="*/ 3611369 w 4438231"/>
              <a:gd name="connsiteY11" fmla="*/ 212797 h 646270"/>
              <a:gd name="connsiteX12" fmla="*/ 3587415 w 4438231"/>
              <a:gd name="connsiteY12" fmla="*/ 157564 h 646270"/>
              <a:gd name="connsiteX13" fmla="*/ 3514647 w 4438231"/>
              <a:gd name="connsiteY13" fmla="*/ 136461 h 646270"/>
              <a:gd name="connsiteX14" fmla="*/ 3825741 w 4438231"/>
              <a:gd name="connsiteY14" fmla="*/ 14864 h 646270"/>
              <a:gd name="connsiteX15" fmla="*/ 4016693 w 4438231"/>
              <a:gd name="connsiteY15" fmla="*/ 14864 h 646270"/>
              <a:gd name="connsiteX16" fmla="*/ 4132887 w 4438231"/>
              <a:gd name="connsiteY16" fmla="*/ 182398 h 646270"/>
              <a:gd name="connsiteX17" fmla="*/ 4244577 w 4438231"/>
              <a:gd name="connsiteY17" fmla="*/ 14864 h 646270"/>
              <a:gd name="connsiteX18" fmla="*/ 4438231 w 4438231"/>
              <a:gd name="connsiteY18" fmla="*/ 14864 h 646270"/>
              <a:gd name="connsiteX19" fmla="*/ 4208098 w 4438231"/>
              <a:gd name="connsiteY19" fmla="*/ 334171 h 646270"/>
              <a:gd name="connsiteX20" fmla="*/ 4208098 w 4438231"/>
              <a:gd name="connsiteY20" fmla="*/ 629607 h 646270"/>
              <a:gd name="connsiteX21" fmla="*/ 4048218 w 4438231"/>
              <a:gd name="connsiteY21" fmla="*/ 629607 h 646270"/>
              <a:gd name="connsiteX22" fmla="*/ 4048218 w 4438231"/>
              <a:gd name="connsiteY22" fmla="*/ 334171 h 646270"/>
              <a:gd name="connsiteX23" fmla="*/ 3324939 w 4438231"/>
              <a:gd name="connsiteY23" fmla="*/ 14864 h 646270"/>
              <a:gd name="connsiteX24" fmla="*/ 3573538 w 4438231"/>
              <a:gd name="connsiteY24" fmla="*/ 14864 h 646270"/>
              <a:gd name="connsiteX25" fmla="*/ 3734768 w 4438231"/>
              <a:gd name="connsiteY25" fmla="*/ 80165 h 646270"/>
              <a:gd name="connsiteX26" fmla="*/ 3777103 w 4438231"/>
              <a:gd name="connsiteY26" fmla="*/ 204014 h 646270"/>
              <a:gd name="connsiteX27" fmla="*/ 3728463 w 4438231"/>
              <a:gd name="connsiteY27" fmla="*/ 334171 h 646270"/>
              <a:gd name="connsiteX28" fmla="*/ 3642893 w 4438231"/>
              <a:gd name="connsiteY28" fmla="*/ 377405 h 646270"/>
              <a:gd name="connsiteX29" fmla="*/ 3836099 w 4438231"/>
              <a:gd name="connsiteY29" fmla="*/ 629607 h 646270"/>
              <a:gd name="connsiteX30" fmla="*/ 3637490 w 4438231"/>
              <a:gd name="connsiteY30" fmla="*/ 629607 h 646270"/>
              <a:gd name="connsiteX31" fmla="*/ 3484816 w 4438231"/>
              <a:gd name="connsiteY31" fmla="*/ 393618 h 646270"/>
              <a:gd name="connsiteX32" fmla="*/ 3484816 w 4438231"/>
              <a:gd name="connsiteY32" fmla="*/ 629607 h 646270"/>
              <a:gd name="connsiteX33" fmla="*/ 3324939 w 4438231"/>
              <a:gd name="connsiteY33" fmla="*/ 629607 h 646270"/>
              <a:gd name="connsiteX34" fmla="*/ 2831294 w 4438231"/>
              <a:gd name="connsiteY34" fmla="*/ 14864 h 646270"/>
              <a:gd name="connsiteX35" fmla="*/ 3253732 w 4438231"/>
              <a:gd name="connsiteY35" fmla="*/ 14864 h 646270"/>
              <a:gd name="connsiteX36" fmla="*/ 3253732 w 4438231"/>
              <a:gd name="connsiteY36" fmla="*/ 148169 h 646270"/>
              <a:gd name="connsiteX37" fmla="*/ 3121325 w 4438231"/>
              <a:gd name="connsiteY37" fmla="*/ 148169 h 646270"/>
              <a:gd name="connsiteX38" fmla="*/ 3121325 w 4438231"/>
              <a:gd name="connsiteY38" fmla="*/ 629607 h 646270"/>
              <a:gd name="connsiteX39" fmla="*/ 2961448 w 4438231"/>
              <a:gd name="connsiteY39" fmla="*/ 629607 h 646270"/>
              <a:gd name="connsiteX40" fmla="*/ 2961448 w 4438231"/>
              <a:gd name="connsiteY40" fmla="*/ 148169 h 646270"/>
              <a:gd name="connsiteX41" fmla="*/ 2831294 w 4438231"/>
              <a:gd name="connsiteY41" fmla="*/ 148169 h 646270"/>
              <a:gd name="connsiteX42" fmla="*/ 1698036 w 4438231"/>
              <a:gd name="connsiteY42" fmla="*/ 14864 h 646270"/>
              <a:gd name="connsiteX43" fmla="*/ 1857913 w 4438231"/>
              <a:gd name="connsiteY43" fmla="*/ 14864 h 646270"/>
              <a:gd name="connsiteX44" fmla="*/ 1857913 w 4438231"/>
              <a:gd name="connsiteY44" fmla="*/ 347379 h 646270"/>
              <a:gd name="connsiteX45" fmla="*/ 1859265 w 4438231"/>
              <a:gd name="connsiteY45" fmla="*/ 407220 h 646270"/>
              <a:gd name="connsiteX46" fmla="*/ 1916460 w 4438231"/>
              <a:gd name="connsiteY46" fmla="*/ 494505 h 646270"/>
              <a:gd name="connsiteX47" fmla="*/ 1964197 w 4438231"/>
              <a:gd name="connsiteY47" fmla="*/ 504857 h 646270"/>
              <a:gd name="connsiteX48" fmla="*/ 2052468 w 4438231"/>
              <a:gd name="connsiteY48" fmla="*/ 463910 h 646270"/>
              <a:gd name="connsiteX49" fmla="*/ 2074537 w 4438231"/>
              <a:gd name="connsiteY49" fmla="*/ 347379 h 646270"/>
              <a:gd name="connsiteX50" fmla="*/ 2074537 w 4438231"/>
              <a:gd name="connsiteY50" fmla="*/ 14864 h 646270"/>
              <a:gd name="connsiteX51" fmla="*/ 2234415 w 4438231"/>
              <a:gd name="connsiteY51" fmla="*/ 14864 h 646270"/>
              <a:gd name="connsiteX52" fmla="*/ 2234415 w 4438231"/>
              <a:gd name="connsiteY52" fmla="*/ 369298 h 646270"/>
              <a:gd name="connsiteX53" fmla="*/ 2225409 w 4438231"/>
              <a:gd name="connsiteY53" fmla="*/ 463874 h 646270"/>
              <a:gd name="connsiteX54" fmla="*/ 2158754 w 4438231"/>
              <a:gd name="connsiteY54" fmla="*/ 574664 h 646270"/>
              <a:gd name="connsiteX55" fmla="*/ 1958795 w 4438231"/>
              <a:gd name="connsiteY55" fmla="*/ 645369 h 646270"/>
              <a:gd name="connsiteX56" fmla="*/ 1759734 w 4438231"/>
              <a:gd name="connsiteY56" fmla="*/ 573312 h 646270"/>
              <a:gd name="connsiteX57" fmla="*/ 1707944 w 4438231"/>
              <a:gd name="connsiteY57" fmla="*/ 478286 h 646270"/>
              <a:gd name="connsiteX58" fmla="*/ 1698036 w 4438231"/>
              <a:gd name="connsiteY58" fmla="*/ 369298 h 646270"/>
              <a:gd name="connsiteX59" fmla="*/ 1057522 w 4438231"/>
              <a:gd name="connsiteY59" fmla="*/ 14864 h 646270"/>
              <a:gd name="connsiteX60" fmla="*/ 1293511 w 4438231"/>
              <a:gd name="connsiteY60" fmla="*/ 14864 h 646270"/>
              <a:gd name="connsiteX61" fmla="*/ 1453840 w 4438231"/>
              <a:gd name="connsiteY61" fmla="*/ 63050 h 646270"/>
              <a:gd name="connsiteX62" fmla="*/ 1565079 w 4438231"/>
              <a:gd name="connsiteY62" fmla="*/ 188252 h 646270"/>
              <a:gd name="connsiteX63" fmla="*/ 1596604 w 4438231"/>
              <a:gd name="connsiteY63" fmla="*/ 322009 h 646270"/>
              <a:gd name="connsiteX64" fmla="*/ 1538732 w 4438231"/>
              <a:gd name="connsiteY64" fmla="*/ 499678 h 646270"/>
              <a:gd name="connsiteX65" fmla="*/ 1390789 w 4438231"/>
              <a:gd name="connsiteY65" fmla="*/ 612944 h 646270"/>
              <a:gd name="connsiteX66" fmla="*/ 1293511 w 4438231"/>
              <a:gd name="connsiteY66" fmla="*/ 629607 h 646270"/>
              <a:gd name="connsiteX67" fmla="*/ 1057522 w 4438231"/>
              <a:gd name="connsiteY67" fmla="*/ 629607 h 646270"/>
              <a:gd name="connsiteX68" fmla="*/ 294637 w 4438231"/>
              <a:gd name="connsiteY68" fmla="*/ 13238 h 646270"/>
              <a:gd name="connsiteX69" fmla="*/ 454515 w 4438231"/>
              <a:gd name="connsiteY69" fmla="*/ 13238 h 646270"/>
              <a:gd name="connsiteX70" fmla="*/ 748600 w 4438231"/>
              <a:gd name="connsiteY70" fmla="*/ 389290 h 646270"/>
              <a:gd name="connsiteX71" fmla="*/ 748600 w 4438231"/>
              <a:gd name="connsiteY71" fmla="*/ 13238 h 646270"/>
              <a:gd name="connsiteX72" fmla="*/ 908479 w 4438231"/>
              <a:gd name="connsiteY72" fmla="*/ 13238 h 646270"/>
              <a:gd name="connsiteX73" fmla="*/ 908479 w 4438231"/>
              <a:gd name="connsiteY73" fmla="*/ 627982 h 646270"/>
              <a:gd name="connsiteX74" fmla="*/ 748600 w 4438231"/>
              <a:gd name="connsiteY74" fmla="*/ 627982 h 646270"/>
              <a:gd name="connsiteX75" fmla="*/ 454515 w 4438231"/>
              <a:gd name="connsiteY75" fmla="*/ 251478 h 646270"/>
              <a:gd name="connsiteX76" fmla="*/ 454515 w 4438231"/>
              <a:gd name="connsiteY76" fmla="*/ 627982 h 646270"/>
              <a:gd name="connsiteX77" fmla="*/ 294637 w 4438231"/>
              <a:gd name="connsiteY77" fmla="*/ 627982 h 646270"/>
              <a:gd name="connsiteX78" fmla="*/ 0 w 4438231"/>
              <a:gd name="connsiteY78" fmla="*/ 13238 h 646270"/>
              <a:gd name="connsiteX79" fmla="*/ 159879 w 4438231"/>
              <a:gd name="connsiteY79" fmla="*/ 13238 h 646270"/>
              <a:gd name="connsiteX80" fmla="*/ 159879 w 4438231"/>
              <a:gd name="connsiteY80" fmla="*/ 627982 h 646270"/>
              <a:gd name="connsiteX81" fmla="*/ 0 w 4438231"/>
              <a:gd name="connsiteY81" fmla="*/ 627982 h 646270"/>
              <a:gd name="connsiteX82" fmla="*/ 2570434 w 4438231"/>
              <a:gd name="connsiteY82" fmla="*/ 0 h 646270"/>
              <a:gd name="connsiteX83" fmla="*/ 2765440 w 4438231"/>
              <a:gd name="connsiteY83" fmla="*/ 49991 h 646270"/>
              <a:gd name="connsiteX84" fmla="*/ 2701489 w 4438231"/>
              <a:gd name="connsiteY84" fmla="*/ 174291 h 646270"/>
              <a:gd name="connsiteX85" fmla="*/ 2595830 w 4438231"/>
              <a:gd name="connsiteY85" fmla="*/ 133309 h 646270"/>
              <a:gd name="connsiteX86" fmla="*/ 2549773 w 4438231"/>
              <a:gd name="connsiteY86" fmla="*/ 146417 h 646270"/>
              <a:gd name="connsiteX87" fmla="*/ 2526751 w 4438231"/>
              <a:gd name="connsiteY87" fmla="*/ 186197 h 646270"/>
              <a:gd name="connsiteX88" fmla="*/ 2556973 w 4438231"/>
              <a:gd name="connsiteY88" fmla="*/ 228228 h 646270"/>
              <a:gd name="connsiteX89" fmla="*/ 2638178 w 4438231"/>
              <a:gd name="connsiteY89" fmla="*/ 256255 h 646270"/>
              <a:gd name="connsiteX90" fmla="*/ 2759080 w 4438231"/>
              <a:gd name="connsiteY90" fmla="*/ 326598 h 646270"/>
              <a:gd name="connsiteX91" fmla="*/ 2790212 w 4438231"/>
              <a:gd name="connsiteY91" fmla="*/ 426239 h 646270"/>
              <a:gd name="connsiteX92" fmla="*/ 2653300 w 4438231"/>
              <a:gd name="connsiteY92" fmla="*/ 629586 h 646270"/>
              <a:gd name="connsiteX93" fmla="*/ 2550619 w 4438231"/>
              <a:gd name="connsiteY93" fmla="*/ 646270 h 646270"/>
              <a:gd name="connsiteX94" fmla="*/ 2336697 w 4438231"/>
              <a:gd name="connsiteY94" fmla="*/ 576465 h 646270"/>
              <a:gd name="connsiteX95" fmla="*/ 2405151 w 4438231"/>
              <a:gd name="connsiteY95" fmla="*/ 447660 h 646270"/>
              <a:gd name="connsiteX96" fmla="*/ 2546403 w 4438231"/>
              <a:gd name="connsiteY96" fmla="*/ 512964 h 646270"/>
              <a:gd name="connsiteX97" fmla="*/ 2599209 w 4438231"/>
              <a:gd name="connsiteY97" fmla="*/ 498404 h 646270"/>
              <a:gd name="connsiteX98" fmla="*/ 2624478 w 4438231"/>
              <a:gd name="connsiteY98" fmla="*/ 452004 h 646270"/>
              <a:gd name="connsiteX99" fmla="*/ 2596506 w 4438231"/>
              <a:gd name="connsiteY99" fmla="*/ 406508 h 646270"/>
              <a:gd name="connsiteX100" fmla="*/ 2526580 w 4438231"/>
              <a:gd name="connsiteY100" fmla="*/ 378754 h 646270"/>
              <a:gd name="connsiteX101" fmla="*/ 2451694 w 4438231"/>
              <a:gd name="connsiteY101" fmla="*/ 354465 h 646270"/>
              <a:gd name="connsiteX102" fmla="*/ 2410191 w 4438231"/>
              <a:gd name="connsiteY102" fmla="*/ 330171 h 646270"/>
              <a:gd name="connsiteX103" fmla="*/ 2361016 w 4438231"/>
              <a:gd name="connsiteY103" fmla="*/ 207821 h 646270"/>
              <a:gd name="connsiteX104" fmla="*/ 2411907 w 4438231"/>
              <a:gd name="connsiteY104" fmla="*/ 66127 h 646270"/>
              <a:gd name="connsiteX105" fmla="*/ 2570434 w 4438231"/>
              <a:gd name="connsiteY105" fmla="*/ 0 h 64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438231" h="646270">
                <a:moveTo>
                  <a:pt x="1217399" y="148169"/>
                </a:moveTo>
                <a:lnTo>
                  <a:pt x="1217399" y="496301"/>
                </a:lnTo>
                <a:lnTo>
                  <a:pt x="1253957" y="496301"/>
                </a:lnTo>
                <a:cubicBezTo>
                  <a:pt x="1316838" y="496301"/>
                  <a:pt x="1363925" y="475380"/>
                  <a:pt x="1395216" y="433537"/>
                </a:cubicBezTo>
                <a:cubicBezTo>
                  <a:pt x="1418986" y="401628"/>
                  <a:pt x="1430872" y="364452"/>
                  <a:pt x="1430872" y="322009"/>
                </a:cubicBezTo>
                <a:cubicBezTo>
                  <a:pt x="1430872" y="279568"/>
                  <a:pt x="1418986" y="242542"/>
                  <a:pt x="1395216" y="210933"/>
                </a:cubicBezTo>
                <a:cubicBezTo>
                  <a:pt x="1363625" y="169091"/>
                  <a:pt x="1316538" y="148169"/>
                  <a:pt x="1253957" y="148169"/>
                </a:cubicBezTo>
                <a:close/>
                <a:moveTo>
                  <a:pt x="3484816" y="136461"/>
                </a:moveTo>
                <a:lnTo>
                  <a:pt x="3484816" y="289583"/>
                </a:lnTo>
                <a:lnTo>
                  <a:pt x="3514647" y="289583"/>
                </a:lnTo>
                <a:cubicBezTo>
                  <a:pt x="3548395" y="289583"/>
                  <a:pt x="3572651" y="282550"/>
                  <a:pt x="3587415" y="268481"/>
                </a:cubicBezTo>
                <a:cubicBezTo>
                  <a:pt x="3603385" y="253209"/>
                  <a:pt x="3611369" y="234650"/>
                  <a:pt x="3611369" y="212797"/>
                </a:cubicBezTo>
                <a:cubicBezTo>
                  <a:pt x="3611369" y="190945"/>
                  <a:pt x="3603385" y="172534"/>
                  <a:pt x="3587415" y="157564"/>
                </a:cubicBezTo>
                <a:cubicBezTo>
                  <a:pt x="3572347" y="143495"/>
                  <a:pt x="3548091" y="136461"/>
                  <a:pt x="3514647" y="136461"/>
                </a:cubicBezTo>
                <a:close/>
                <a:moveTo>
                  <a:pt x="3825741" y="14864"/>
                </a:moveTo>
                <a:lnTo>
                  <a:pt x="4016693" y="14864"/>
                </a:lnTo>
                <a:lnTo>
                  <a:pt x="4132887" y="182398"/>
                </a:lnTo>
                <a:lnTo>
                  <a:pt x="4244577" y="14864"/>
                </a:lnTo>
                <a:lnTo>
                  <a:pt x="4438231" y="14864"/>
                </a:lnTo>
                <a:lnTo>
                  <a:pt x="4208098" y="334171"/>
                </a:lnTo>
                <a:lnTo>
                  <a:pt x="4208098" y="629607"/>
                </a:lnTo>
                <a:lnTo>
                  <a:pt x="4048218" y="629607"/>
                </a:lnTo>
                <a:lnTo>
                  <a:pt x="4048218" y="334171"/>
                </a:lnTo>
                <a:close/>
                <a:moveTo>
                  <a:pt x="3324939" y="14864"/>
                </a:moveTo>
                <a:lnTo>
                  <a:pt x="3573538" y="14864"/>
                </a:lnTo>
                <a:cubicBezTo>
                  <a:pt x="3646198" y="14864"/>
                  <a:pt x="3699939" y="36630"/>
                  <a:pt x="3734768" y="80165"/>
                </a:cubicBezTo>
                <a:cubicBezTo>
                  <a:pt x="3762990" y="115293"/>
                  <a:pt x="3777103" y="156577"/>
                  <a:pt x="3777103" y="204014"/>
                </a:cubicBezTo>
                <a:cubicBezTo>
                  <a:pt x="3777103" y="258358"/>
                  <a:pt x="3760890" y="301744"/>
                  <a:pt x="3728463" y="334171"/>
                </a:cubicBezTo>
                <a:cubicBezTo>
                  <a:pt x="3707747" y="354886"/>
                  <a:pt x="3679224" y="369298"/>
                  <a:pt x="3642893" y="377405"/>
                </a:cubicBezTo>
                <a:lnTo>
                  <a:pt x="3836099" y="629607"/>
                </a:lnTo>
                <a:lnTo>
                  <a:pt x="3637490" y="629607"/>
                </a:lnTo>
                <a:lnTo>
                  <a:pt x="3484816" y="393618"/>
                </a:lnTo>
                <a:lnTo>
                  <a:pt x="3484816" y="629607"/>
                </a:lnTo>
                <a:lnTo>
                  <a:pt x="3324939" y="629607"/>
                </a:lnTo>
                <a:close/>
                <a:moveTo>
                  <a:pt x="2831294" y="14864"/>
                </a:moveTo>
                <a:lnTo>
                  <a:pt x="3253732" y="14864"/>
                </a:lnTo>
                <a:lnTo>
                  <a:pt x="3253732" y="148169"/>
                </a:lnTo>
                <a:lnTo>
                  <a:pt x="3121325" y="148169"/>
                </a:lnTo>
                <a:lnTo>
                  <a:pt x="3121325" y="629607"/>
                </a:lnTo>
                <a:lnTo>
                  <a:pt x="2961448" y="629607"/>
                </a:lnTo>
                <a:lnTo>
                  <a:pt x="2961448" y="148169"/>
                </a:lnTo>
                <a:lnTo>
                  <a:pt x="2831294" y="148169"/>
                </a:lnTo>
                <a:close/>
                <a:moveTo>
                  <a:pt x="1698036" y="14864"/>
                </a:moveTo>
                <a:lnTo>
                  <a:pt x="1857913" y="14864"/>
                </a:lnTo>
                <a:lnTo>
                  <a:pt x="1857913" y="347379"/>
                </a:lnTo>
                <a:cubicBezTo>
                  <a:pt x="1857913" y="374071"/>
                  <a:pt x="1858364" y="394018"/>
                  <a:pt x="1859265" y="407220"/>
                </a:cubicBezTo>
                <a:cubicBezTo>
                  <a:pt x="1862267" y="448915"/>
                  <a:pt x="1881332" y="478011"/>
                  <a:pt x="1916460" y="494505"/>
                </a:cubicBezTo>
                <a:cubicBezTo>
                  <a:pt x="1930871" y="501406"/>
                  <a:pt x="1946784" y="504857"/>
                  <a:pt x="1964197" y="504857"/>
                </a:cubicBezTo>
                <a:cubicBezTo>
                  <a:pt x="2003230" y="504857"/>
                  <a:pt x="2032653" y="491207"/>
                  <a:pt x="2052468" y="463910"/>
                </a:cubicBezTo>
                <a:cubicBezTo>
                  <a:pt x="2067181" y="443812"/>
                  <a:pt x="2074537" y="404967"/>
                  <a:pt x="2074537" y="347379"/>
                </a:cubicBezTo>
                <a:lnTo>
                  <a:pt x="2074537" y="14864"/>
                </a:lnTo>
                <a:lnTo>
                  <a:pt x="2234415" y="14864"/>
                </a:lnTo>
                <a:lnTo>
                  <a:pt x="2234415" y="369298"/>
                </a:lnTo>
                <a:cubicBezTo>
                  <a:pt x="2234415" y="406228"/>
                  <a:pt x="2231413" y="437752"/>
                  <a:pt x="2225409" y="463874"/>
                </a:cubicBezTo>
                <a:cubicBezTo>
                  <a:pt x="2216101" y="504406"/>
                  <a:pt x="2193883" y="541337"/>
                  <a:pt x="2158754" y="574664"/>
                </a:cubicBezTo>
                <a:cubicBezTo>
                  <a:pt x="2108914" y="621801"/>
                  <a:pt x="2042261" y="645369"/>
                  <a:pt x="1958795" y="645369"/>
                </a:cubicBezTo>
                <a:cubicBezTo>
                  <a:pt x="1873826" y="645369"/>
                  <a:pt x="1807473" y="621350"/>
                  <a:pt x="1759734" y="573312"/>
                </a:cubicBezTo>
                <a:cubicBezTo>
                  <a:pt x="1734515" y="548091"/>
                  <a:pt x="1717250" y="516416"/>
                  <a:pt x="1707944" y="478286"/>
                </a:cubicBezTo>
                <a:cubicBezTo>
                  <a:pt x="1701338" y="451264"/>
                  <a:pt x="1698036" y="414934"/>
                  <a:pt x="1698036" y="369298"/>
                </a:cubicBezTo>
                <a:close/>
                <a:moveTo>
                  <a:pt x="1057522" y="14864"/>
                </a:moveTo>
                <a:lnTo>
                  <a:pt x="1293511" y="14864"/>
                </a:lnTo>
                <a:cubicBezTo>
                  <a:pt x="1351157" y="14864"/>
                  <a:pt x="1404601" y="30924"/>
                  <a:pt x="1453840" y="63050"/>
                </a:cubicBezTo>
                <a:cubicBezTo>
                  <a:pt x="1502179" y="94276"/>
                  <a:pt x="1539258" y="136011"/>
                  <a:pt x="1565079" y="188252"/>
                </a:cubicBezTo>
                <a:cubicBezTo>
                  <a:pt x="1586097" y="231486"/>
                  <a:pt x="1596604" y="276072"/>
                  <a:pt x="1596604" y="322009"/>
                </a:cubicBezTo>
                <a:cubicBezTo>
                  <a:pt x="1596604" y="385961"/>
                  <a:pt x="1577313" y="445185"/>
                  <a:pt x="1538732" y="499678"/>
                </a:cubicBezTo>
                <a:cubicBezTo>
                  <a:pt x="1500153" y="554171"/>
                  <a:pt x="1450836" y="591926"/>
                  <a:pt x="1390789" y="612944"/>
                </a:cubicBezTo>
                <a:cubicBezTo>
                  <a:pt x="1358964" y="624052"/>
                  <a:pt x="1326538" y="629607"/>
                  <a:pt x="1293511" y="629607"/>
                </a:cubicBezTo>
                <a:lnTo>
                  <a:pt x="1057522" y="629607"/>
                </a:lnTo>
                <a:close/>
                <a:moveTo>
                  <a:pt x="294637" y="13238"/>
                </a:moveTo>
                <a:lnTo>
                  <a:pt x="454515" y="13238"/>
                </a:lnTo>
                <a:lnTo>
                  <a:pt x="748600" y="389290"/>
                </a:lnTo>
                <a:lnTo>
                  <a:pt x="748600" y="13238"/>
                </a:lnTo>
                <a:lnTo>
                  <a:pt x="908479" y="13238"/>
                </a:lnTo>
                <a:lnTo>
                  <a:pt x="908479" y="627982"/>
                </a:lnTo>
                <a:lnTo>
                  <a:pt x="748600" y="627982"/>
                </a:lnTo>
                <a:lnTo>
                  <a:pt x="454515" y="251478"/>
                </a:lnTo>
                <a:lnTo>
                  <a:pt x="454515" y="627982"/>
                </a:lnTo>
                <a:lnTo>
                  <a:pt x="294637" y="627982"/>
                </a:lnTo>
                <a:close/>
                <a:moveTo>
                  <a:pt x="0" y="13238"/>
                </a:moveTo>
                <a:lnTo>
                  <a:pt x="159879" y="13238"/>
                </a:lnTo>
                <a:lnTo>
                  <a:pt x="159879" y="627982"/>
                </a:lnTo>
                <a:lnTo>
                  <a:pt x="0" y="627982"/>
                </a:lnTo>
                <a:close/>
                <a:moveTo>
                  <a:pt x="2570434" y="0"/>
                </a:moveTo>
                <a:cubicBezTo>
                  <a:pt x="2636788" y="0"/>
                  <a:pt x="2701790" y="16663"/>
                  <a:pt x="2765440" y="49991"/>
                </a:cubicBezTo>
                <a:lnTo>
                  <a:pt x="2701489" y="174291"/>
                </a:lnTo>
                <a:cubicBezTo>
                  <a:pt x="2666572" y="146968"/>
                  <a:pt x="2631352" y="133309"/>
                  <a:pt x="2595830" y="133309"/>
                </a:cubicBezTo>
                <a:cubicBezTo>
                  <a:pt x="2578675" y="133309"/>
                  <a:pt x="2563322" y="137678"/>
                  <a:pt x="2549773" y="146417"/>
                </a:cubicBezTo>
                <a:cubicBezTo>
                  <a:pt x="2534424" y="156363"/>
                  <a:pt x="2526751" y="169624"/>
                  <a:pt x="2526751" y="186197"/>
                </a:cubicBezTo>
                <a:cubicBezTo>
                  <a:pt x="2526751" y="202467"/>
                  <a:pt x="2536823" y="216477"/>
                  <a:pt x="2556973" y="228228"/>
                </a:cubicBezTo>
                <a:cubicBezTo>
                  <a:pt x="2565998" y="233657"/>
                  <a:pt x="2593069" y="242999"/>
                  <a:pt x="2638178" y="256255"/>
                </a:cubicBezTo>
                <a:cubicBezTo>
                  <a:pt x="2694723" y="272790"/>
                  <a:pt x="2735022" y="296237"/>
                  <a:pt x="2759080" y="326598"/>
                </a:cubicBezTo>
                <a:cubicBezTo>
                  <a:pt x="2779834" y="352448"/>
                  <a:pt x="2790212" y="385661"/>
                  <a:pt x="2790212" y="426239"/>
                </a:cubicBezTo>
                <a:cubicBezTo>
                  <a:pt x="2790212" y="530241"/>
                  <a:pt x="2744575" y="598023"/>
                  <a:pt x="2653300" y="629586"/>
                </a:cubicBezTo>
                <a:cubicBezTo>
                  <a:pt x="2621475" y="640709"/>
                  <a:pt x="2587247" y="646270"/>
                  <a:pt x="2550619" y="646270"/>
                </a:cubicBezTo>
                <a:cubicBezTo>
                  <a:pt x="2473756" y="646270"/>
                  <a:pt x="2402450" y="623003"/>
                  <a:pt x="2336697" y="576465"/>
                </a:cubicBezTo>
                <a:lnTo>
                  <a:pt x="2405151" y="447660"/>
                </a:lnTo>
                <a:cubicBezTo>
                  <a:pt x="2453288" y="491195"/>
                  <a:pt x="2500372" y="512964"/>
                  <a:pt x="2546403" y="512964"/>
                </a:cubicBezTo>
                <a:cubicBezTo>
                  <a:pt x="2567163" y="512964"/>
                  <a:pt x="2584764" y="508110"/>
                  <a:pt x="2599209" y="498404"/>
                </a:cubicBezTo>
                <a:cubicBezTo>
                  <a:pt x="2616055" y="487487"/>
                  <a:pt x="2624478" y="472021"/>
                  <a:pt x="2624478" y="452004"/>
                </a:cubicBezTo>
                <a:cubicBezTo>
                  <a:pt x="2624478" y="433804"/>
                  <a:pt x="2615154" y="418641"/>
                  <a:pt x="2596506" y="406508"/>
                </a:cubicBezTo>
                <a:cubicBezTo>
                  <a:pt x="2582672" y="397408"/>
                  <a:pt x="2559363" y="388157"/>
                  <a:pt x="2526580" y="378754"/>
                </a:cubicBezTo>
                <a:cubicBezTo>
                  <a:pt x="2486883" y="367060"/>
                  <a:pt x="2461921" y="358963"/>
                  <a:pt x="2451694" y="354465"/>
                </a:cubicBezTo>
                <a:cubicBezTo>
                  <a:pt x="2435452" y="347569"/>
                  <a:pt x="2421619" y="339470"/>
                  <a:pt x="2410191" y="330171"/>
                </a:cubicBezTo>
                <a:cubicBezTo>
                  <a:pt x="2377407" y="303183"/>
                  <a:pt x="2361016" y="262400"/>
                  <a:pt x="2361016" y="207821"/>
                </a:cubicBezTo>
                <a:cubicBezTo>
                  <a:pt x="2361016" y="150842"/>
                  <a:pt x="2377981" y="103609"/>
                  <a:pt x="2411907" y="66127"/>
                </a:cubicBezTo>
                <a:cubicBezTo>
                  <a:pt x="2451539" y="22042"/>
                  <a:pt x="2504382" y="0"/>
                  <a:pt x="2570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ADFDEE-9EAC-466F-AF6B-857D4A4D3FF0}"/>
              </a:ext>
            </a:extLst>
          </p:cNvPr>
          <p:cNvGrpSpPr/>
          <p:nvPr/>
        </p:nvGrpSpPr>
        <p:grpSpPr>
          <a:xfrm>
            <a:off x="3983392" y="1281303"/>
            <a:ext cx="4425067" cy="1355914"/>
            <a:chOff x="3983392" y="1386078"/>
            <a:chExt cx="4425067" cy="135591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FD2A6C-6237-4CD6-B2A3-C05CF0D9A10C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solidFill>
              <a:schemeClr val="accent2"/>
            </a:solidFill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80209A-D825-4309-9B43-0CBEB828984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508B9D-F0E5-4EB4-B724-0EC8E0BE671A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32397BB-0566-4855-B214-A90EDA930881}"/>
              </a:ext>
            </a:extLst>
          </p:cNvPr>
          <p:cNvSpPr txBox="1"/>
          <p:nvPr/>
        </p:nvSpPr>
        <p:spPr>
          <a:xfrm>
            <a:off x="7087209" y="2098350"/>
            <a:ext cx="653823" cy="555410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E19D0E-9B4A-4456-A49F-EF8E2ACEAD93}"/>
              </a:ext>
            </a:extLst>
          </p:cNvPr>
          <p:cNvGrpSpPr/>
          <p:nvPr/>
        </p:nvGrpSpPr>
        <p:grpSpPr>
          <a:xfrm>
            <a:off x="7805082" y="2098350"/>
            <a:ext cx="556482" cy="555410"/>
            <a:chOff x="7167947" y="1624190"/>
            <a:chExt cx="2677920" cy="2672764"/>
          </a:xfrm>
          <a:solidFill>
            <a:schemeClr val="accent6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964DF17-7F86-4938-94AE-186FD60E7104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DBA38F7-B2A4-43C1-9197-40C391E9BBF2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E9F9A3-41FF-4E8D-BC50-55362F20C346}"/>
              </a:ext>
            </a:extLst>
          </p:cNvPr>
          <p:cNvSpPr txBox="1"/>
          <p:nvPr/>
        </p:nvSpPr>
        <p:spPr>
          <a:xfrm>
            <a:off x="3934530" y="3377289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A7DDD5-7A69-4408-A169-D3BEB20173D5}"/>
              </a:ext>
            </a:extLst>
          </p:cNvPr>
          <p:cNvSpPr txBox="1"/>
          <p:nvPr/>
        </p:nvSpPr>
        <p:spPr>
          <a:xfrm>
            <a:off x="3934482" y="4264092"/>
            <a:ext cx="43313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42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432F2A-1D4A-4A13-ADBF-F66A01ACD6B4}"/>
              </a:ext>
            </a:extLst>
          </p:cNvPr>
          <p:cNvGrpSpPr/>
          <p:nvPr/>
        </p:nvGrpSpPr>
        <p:grpSpPr>
          <a:xfrm>
            <a:off x="2978955" y="5043758"/>
            <a:ext cx="4425067" cy="1355914"/>
            <a:chOff x="3983392" y="1386078"/>
            <a:chExt cx="4425067" cy="135591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D44B44-0E26-4B00-83CE-707DFA3616ED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solidFill>
              <a:schemeClr val="accent2"/>
            </a:solidFill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7A3D21E-6EE3-4B59-A6EA-73A3386B026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8AC211-FDBC-4CB8-A9ED-380FC07B279E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B9F008-568F-47A9-B017-00CFE6D2AF8A}"/>
              </a:ext>
            </a:extLst>
          </p:cNvPr>
          <p:cNvGrpSpPr/>
          <p:nvPr/>
        </p:nvGrpSpPr>
        <p:grpSpPr>
          <a:xfrm>
            <a:off x="333753" y="2468504"/>
            <a:ext cx="1694716" cy="1377571"/>
            <a:chOff x="2939995" y="933055"/>
            <a:chExt cx="3043588" cy="247401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B9075E3-78A8-4D55-A484-45ACCD056E86}"/>
                </a:ext>
              </a:extLst>
            </p:cNvPr>
            <p:cNvGrpSpPr/>
            <p:nvPr/>
          </p:nvGrpSpPr>
          <p:grpSpPr>
            <a:xfrm rot="3017773">
              <a:off x="5584718" y="1817122"/>
              <a:ext cx="469873" cy="327856"/>
              <a:chOff x="5405974" y="1533288"/>
              <a:chExt cx="608646" cy="424685"/>
            </a:xfrm>
          </p:grpSpPr>
          <p:sp>
            <p:nvSpPr>
              <p:cNvPr id="70" name="Trapezoid 69">
                <a:extLst>
                  <a:ext uri="{FF2B5EF4-FFF2-40B4-BE49-F238E27FC236}">
                    <a16:creationId xmlns:a16="http://schemas.microsoft.com/office/drawing/2014/main" id="{5EEFB3B7-8B3D-4EEE-B247-5252F40A6A6D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47F9FBD5-95A7-4012-A35C-08CEEAC03B9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71">
                <a:extLst>
                  <a:ext uri="{FF2B5EF4-FFF2-40B4-BE49-F238E27FC236}">
                    <a16:creationId xmlns:a16="http://schemas.microsoft.com/office/drawing/2014/main" id="{C0A10044-B96C-4308-8B8F-2361549C66A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rapezoid 72">
                <a:extLst>
                  <a:ext uri="{FF2B5EF4-FFF2-40B4-BE49-F238E27FC236}">
                    <a16:creationId xmlns:a16="http://schemas.microsoft.com/office/drawing/2014/main" id="{108F17E4-4A48-4775-9CD8-04C8C755C047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rapezoid 73">
                <a:extLst>
                  <a:ext uri="{FF2B5EF4-FFF2-40B4-BE49-F238E27FC236}">
                    <a16:creationId xmlns:a16="http://schemas.microsoft.com/office/drawing/2014/main" id="{35921F90-97D7-4E2D-864A-22B635203AE6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4A7B9F5-4750-418E-8B33-D4484A3E7393}"/>
                </a:ext>
              </a:extLst>
            </p:cNvPr>
            <p:cNvGrpSpPr/>
            <p:nvPr/>
          </p:nvGrpSpPr>
          <p:grpSpPr>
            <a:xfrm rot="18490567" flipH="1">
              <a:off x="5363387" y="1800598"/>
              <a:ext cx="471722" cy="328072"/>
              <a:chOff x="5405974" y="1533288"/>
              <a:chExt cx="611040" cy="424965"/>
            </a:xfrm>
          </p:grpSpPr>
          <p:sp>
            <p:nvSpPr>
              <p:cNvPr id="65" name="Trapezoid 64">
                <a:extLst>
                  <a:ext uri="{FF2B5EF4-FFF2-40B4-BE49-F238E27FC236}">
                    <a16:creationId xmlns:a16="http://schemas.microsoft.com/office/drawing/2014/main" id="{74ED7F87-B32E-42D6-A8D6-8B6B9C9F8266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rapezoid 65">
                <a:extLst>
                  <a:ext uri="{FF2B5EF4-FFF2-40B4-BE49-F238E27FC236}">
                    <a16:creationId xmlns:a16="http://schemas.microsoft.com/office/drawing/2014/main" id="{C07D53C0-0410-4AD9-86B2-B0ABDB365708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rapezoid 66">
                <a:extLst>
                  <a:ext uri="{FF2B5EF4-FFF2-40B4-BE49-F238E27FC236}">
                    <a16:creationId xmlns:a16="http://schemas.microsoft.com/office/drawing/2014/main" id="{C7697BDB-F93E-4AD6-9284-540B917A11C2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rapezoid 67">
                <a:extLst>
                  <a:ext uri="{FF2B5EF4-FFF2-40B4-BE49-F238E27FC236}">
                    <a16:creationId xmlns:a16="http://schemas.microsoft.com/office/drawing/2014/main" id="{5B741E2D-8594-46A9-9DF2-649078DC22BE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rapezoid 68">
                <a:extLst>
                  <a:ext uri="{FF2B5EF4-FFF2-40B4-BE49-F238E27FC236}">
                    <a16:creationId xmlns:a16="http://schemas.microsoft.com/office/drawing/2014/main" id="{4D7B2CD5-EDBF-4400-8E42-5C801B17862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FBBE-4245-4ADA-9068-683F2CD052C1}"/>
                </a:ext>
              </a:extLst>
            </p:cNvPr>
            <p:cNvGrpSpPr/>
            <p:nvPr/>
          </p:nvGrpSpPr>
          <p:grpSpPr>
            <a:xfrm>
              <a:off x="2939995" y="933055"/>
              <a:ext cx="2881564" cy="2474019"/>
              <a:chOff x="2939995" y="732089"/>
              <a:chExt cx="2881564" cy="247401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933640A-56ED-4CA9-8ADC-A9E42CECEFDC}"/>
                  </a:ext>
                </a:extLst>
              </p:cNvPr>
              <p:cNvGrpSpPr/>
              <p:nvPr/>
            </p:nvGrpSpPr>
            <p:grpSpPr>
              <a:xfrm rot="7898637">
                <a:off x="5214392" y="799382"/>
                <a:ext cx="344525" cy="861967"/>
                <a:chOff x="4130248" y="650162"/>
                <a:chExt cx="502279" cy="1664988"/>
              </a:xfrm>
              <a:solidFill>
                <a:schemeClr val="accent2"/>
              </a:solidFill>
            </p:grpSpPr>
            <p:sp>
              <p:nvSpPr>
                <p:cNvPr id="63" name="Trapezoid 62">
                  <a:extLst>
                    <a:ext uri="{FF2B5EF4-FFF2-40B4-BE49-F238E27FC236}">
                      <a16:creationId xmlns:a16="http://schemas.microsoft.com/office/drawing/2014/main" id="{2439975F-AB00-41BC-986E-0D6F1D96BE03}"/>
                    </a:ext>
                  </a:extLst>
                </p:cNvPr>
                <p:cNvSpPr/>
                <p:nvPr/>
              </p:nvSpPr>
              <p:spPr>
                <a:xfrm>
                  <a:off x="4130248" y="650162"/>
                  <a:ext cx="502273" cy="1664988"/>
                </a:xfrm>
                <a:prstGeom prst="trapezoid">
                  <a:avLst>
                    <a:gd name="adj" fmla="val 9168"/>
                  </a:avLst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Trapezoid 94">
                  <a:extLst>
                    <a:ext uri="{FF2B5EF4-FFF2-40B4-BE49-F238E27FC236}">
                      <a16:creationId xmlns:a16="http://schemas.microsoft.com/office/drawing/2014/main" id="{CC1517D8-8DA8-40EF-B21D-E43136893C92}"/>
                    </a:ext>
                  </a:extLst>
                </p:cNvPr>
                <p:cNvSpPr/>
                <p:nvPr/>
              </p:nvSpPr>
              <p:spPr>
                <a:xfrm>
                  <a:off x="4449648" y="650162"/>
                  <a:ext cx="182879" cy="1664988"/>
                </a:xfrm>
                <a:custGeom>
                  <a:avLst/>
                  <a:gdLst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82880 w 182880"/>
                    <a:gd name="connsiteY2" fmla="*/ 0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0540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68965 w 182880"/>
                    <a:gd name="connsiteY2" fmla="*/ 6157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3619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" h="1664988">
                      <a:moveTo>
                        <a:pt x="0" y="1664988"/>
                      </a:moveTo>
                      <a:lnTo>
                        <a:pt x="0" y="0"/>
                      </a:lnTo>
                      <a:lnTo>
                        <a:pt x="133619" y="3079"/>
                      </a:lnTo>
                      <a:lnTo>
                        <a:pt x="182880" y="1664988"/>
                      </a:lnTo>
                      <a:lnTo>
                        <a:pt x="0" y="166498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EE081EC-A144-4FD6-A2FF-1D03763CB839}"/>
                  </a:ext>
                </a:extLst>
              </p:cNvPr>
              <p:cNvGrpSpPr/>
              <p:nvPr/>
            </p:nvGrpSpPr>
            <p:grpSpPr>
              <a:xfrm rot="15664019">
                <a:off x="4239241" y="545571"/>
                <a:ext cx="414152" cy="1446605"/>
                <a:chOff x="391499" y="630207"/>
                <a:chExt cx="531849" cy="1593194"/>
              </a:xfrm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B8B42C17-A4B3-44C4-BE99-C72FF3CA2AAA}"/>
                    </a:ext>
                  </a:extLst>
                </p:cNvPr>
                <p:cNvSpPr/>
                <p:nvPr/>
              </p:nvSpPr>
              <p:spPr>
                <a:xfrm rot="20495611">
                  <a:off x="400454" y="630207"/>
                  <a:ext cx="522894" cy="153914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792FA63E-F0F3-4C32-8A4A-A212B92137F6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8" cy="153913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221CAC1-E1FE-4791-85DC-B237F71FEF49}"/>
                  </a:ext>
                </a:extLst>
              </p:cNvPr>
              <p:cNvGrpSpPr/>
              <p:nvPr/>
            </p:nvGrpSpPr>
            <p:grpSpPr>
              <a:xfrm rot="1062574">
                <a:off x="4839586" y="732089"/>
                <a:ext cx="437403" cy="437403"/>
                <a:chOff x="121429" y="411151"/>
                <a:chExt cx="607375" cy="607375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7C0E564A-BAB1-4AB2-AC5F-B3CF4261D55D}"/>
                    </a:ext>
                  </a:extLst>
                </p:cNvPr>
                <p:cNvSpPr/>
                <p:nvPr/>
              </p:nvSpPr>
              <p:spPr>
                <a:xfrm>
                  <a:off x="121429" y="411151"/>
                  <a:ext cx="607375" cy="60737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8FC9582-E628-4D38-8235-20595C3BDC6B}"/>
                    </a:ext>
                  </a:extLst>
                </p:cNvPr>
                <p:cNvSpPr/>
                <p:nvPr/>
              </p:nvSpPr>
              <p:spPr>
                <a:xfrm>
                  <a:off x="186933" y="476655"/>
                  <a:ext cx="476367" cy="476367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3F6CAE86-7A05-4375-A39F-5DA219B2038D}"/>
                    </a:ext>
                  </a:extLst>
                </p:cNvPr>
                <p:cNvSpPr/>
                <p:nvPr/>
              </p:nvSpPr>
              <p:spPr>
                <a:xfrm>
                  <a:off x="306264" y="596604"/>
                  <a:ext cx="237705" cy="236465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FA075E1F-B337-48EE-940A-71B4E309B2D1}"/>
                    </a:ext>
                  </a:extLst>
                </p:cNvPr>
                <p:cNvSpPr/>
                <p:nvPr/>
              </p:nvSpPr>
              <p:spPr>
                <a:xfrm>
                  <a:off x="385558" y="675280"/>
                  <a:ext cx="79122" cy="7912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Rectangle: Top Corners Rounded 43">
                <a:extLst>
                  <a:ext uri="{FF2B5EF4-FFF2-40B4-BE49-F238E27FC236}">
                    <a16:creationId xmlns:a16="http://schemas.microsoft.com/office/drawing/2014/main" id="{26696D62-730E-4B5C-9429-3EBAC1571193}"/>
                  </a:ext>
                </a:extLst>
              </p:cNvPr>
              <p:cNvSpPr/>
              <p:nvPr/>
            </p:nvSpPr>
            <p:spPr>
              <a:xfrm>
                <a:off x="2939995" y="2950076"/>
                <a:ext cx="1618488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98799D8-2067-4A19-AE89-145BAB92CAC9}"/>
                  </a:ext>
                </a:extLst>
              </p:cNvPr>
              <p:cNvGrpSpPr/>
              <p:nvPr/>
            </p:nvGrpSpPr>
            <p:grpSpPr>
              <a:xfrm rot="1056235">
                <a:off x="3546587" y="1602585"/>
                <a:ext cx="391039" cy="1171393"/>
                <a:chOff x="391499" y="630207"/>
                <a:chExt cx="531845" cy="1593193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46C1BAFF-3CEB-4DB0-98FD-7B723A91992E}"/>
                    </a:ext>
                  </a:extLst>
                </p:cNvPr>
                <p:cNvSpPr/>
                <p:nvPr/>
              </p:nvSpPr>
              <p:spPr>
                <a:xfrm rot="20495611">
                  <a:off x="400452" y="630207"/>
                  <a:ext cx="522892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17D5CC80-E4E2-474B-B6A9-C57A7F9023C0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7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ED0B5B2-2181-447D-BF86-660031C3EF33}"/>
                  </a:ext>
                </a:extLst>
              </p:cNvPr>
              <p:cNvSpPr/>
              <p:nvPr/>
            </p:nvSpPr>
            <p:spPr>
              <a:xfrm>
                <a:off x="3460460" y="1374042"/>
                <a:ext cx="525968" cy="52596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820227C-EA49-49A9-9624-FCA33249B69E}"/>
                  </a:ext>
                </a:extLst>
              </p:cNvPr>
              <p:cNvSpPr/>
              <p:nvPr/>
            </p:nvSpPr>
            <p:spPr>
              <a:xfrm>
                <a:off x="3517185" y="1430767"/>
                <a:ext cx="412519" cy="41251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FEAB23C-7037-4B65-82A9-D6F829CC5DA9}"/>
                  </a:ext>
                </a:extLst>
              </p:cNvPr>
              <p:cNvSpPr/>
              <p:nvPr/>
            </p:nvSpPr>
            <p:spPr>
              <a:xfrm>
                <a:off x="3620522" y="1534641"/>
                <a:ext cx="205845" cy="204771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F0E5E80-3FA2-4229-BBDA-CBAE56E0E8C0}"/>
                  </a:ext>
                </a:extLst>
              </p:cNvPr>
              <p:cNvSpPr/>
              <p:nvPr/>
            </p:nvSpPr>
            <p:spPr>
              <a:xfrm>
                <a:off x="3689186" y="1602768"/>
                <a:ext cx="68517" cy="68517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Top Corners Rounded 49">
                <a:extLst>
                  <a:ext uri="{FF2B5EF4-FFF2-40B4-BE49-F238E27FC236}">
                    <a16:creationId xmlns:a16="http://schemas.microsoft.com/office/drawing/2014/main" id="{CA5171EF-FF53-4070-AAC8-702772E3D197}"/>
                  </a:ext>
                </a:extLst>
              </p:cNvPr>
              <p:cNvSpPr/>
              <p:nvPr/>
            </p:nvSpPr>
            <p:spPr>
              <a:xfrm>
                <a:off x="3126222" y="2879336"/>
                <a:ext cx="1246034" cy="711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id="{9E357574-603C-40B7-97CF-4B3C8DCFFC5B}"/>
                  </a:ext>
                </a:extLst>
              </p:cNvPr>
              <p:cNvSpPr/>
              <p:nvPr/>
            </p:nvSpPr>
            <p:spPr>
              <a:xfrm>
                <a:off x="3288913" y="2627891"/>
                <a:ext cx="920653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AA429A9-6A3C-4BF6-8702-BDE7271C3920}"/>
                  </a:ext>
                </a:extLst>
              </p:cNvPr>
              <p:cNvGrpSpPr/>
              <p:nvPr/>
            </p:nvGrpSpPr>
            <p:grpSpPr>
              <a:xfrm rot="2713823">
                <a:off x="5532341" y="1340822"/>
                <a:ext cx="289218" cy="289219"/>
                <a:chOff x="5108323" y="1463792"/>
                <a:chExt cx="374636" cy="374638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76EF9C3A-56AE-4309-B1BA-8DFEB4EBB544}"/>
                    </a:ext>
                  </a:extLst>
                </p:cNvPr>
                <p:cNvSpPr/>
                <p:nvPr/>
              </p:nvSpPr>
              <p:spPr>
                <a:xfrm>
                  <a:off x="5108323" y="1463792"/>
                  <a:ext cx="374636" cy="3746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E86BA65-E422-4824-98F5-5B9A30F8EA46}"/>
                    </a:ext>
                  </a:extLst>
                </p:cNvPr>
                <p:cNvSpPr/>
                <p:nvPr/>
              </p:nvSpPr>
              <p:spPr>
                <a:xfrm>
                  <a:off x="5167785" y="1523587"/>
                  <a:ext cx="255882" cy="255676"/>
                </a:xfrm>
                <a:custGeom>
                  <a:avLst/>
                  <a:gdLst>
                    <a:gd name="connsiteX0" fmla="*/ 127864 w 255882"/>
                    <a:gd name="connsiteY0" fmla="*/ 81461 h 255676"/>
                    <a:gd name="connsiteX1" fmla="*/ 81805 w 255882"/>
                    <a:gd name="connsiteY1" fmla="*/ 127520 h 255676"/>
                    <a:gd name="connsiteX2" fmla="*/ 127864 w 255882"/>
                    <a:gd name="connsiteY2" fmla="*/ 173579 h 255676"/>
                    <a:gd name="connsiteX3" fmla="*/ 173923 w 255882"/>
                    <a:gd name="connsiteY3" fmla="*/ 127520 h 255676"/>
                    <a:gd name="connsiteX4" fmla="*/ 127864 w 255882"/>
                    <a:gd name="connsiteY4" fmla="*/ 81461 h 255676"/>
                    <a:gd name="connsiteX5" fmla="*/ 122296 w 255882"/>
                    <a:gd name="connsiteY5" fmla="*/ 86 h 255676"/>
                    <a:gd name="connsiteX6" fmla="*/ 127383 w 255882"/>
                    <a:gd name="connsiteY6" fmla="*/ 4211 h 255676"/>
                    <a:gd name="connsiteX7" fmla="*/ 132401 w 255882"/>
                    <a:gd name="connsiteY7" fmla="*/ 21809 h 255676"/>
                    <a:gd name="connsiteX8" fmla="*/ 145188 w 255882"/>
                    <a:gd name="connsiteY8" fmla="*/ 29027 h 255676"/>
                    <a:gd name="connsiteX9" fmla="*/ 149312 w 255882"/>
                    <a:gd name="connsiteY9" fmla="*/ 25452 h 255676"/>
                    <a:gd name="connsiteX10" fmla="*/ 158937 w 255882"/>
                    <a:gd name="connsiteY10" fmla="*/ 9160 h 255676"/>
                    <a:gd name="connsiteX11" fmla="*/ 166705 w 255882"/>
                    <a:gd name="connsiteY11" fmla="*/ 5929 h 255676"/>
                    <a:gd name="connsiteX12" fmla="*/ 174404 w 255882"/>
                    <a:gd name="connsiteY12" fmla="*/ 18372 h 255676"/>
                    <a:gd name="connsiteX13" fmla="*/ 172479 w 255882"/>
                    <a:gd name="connsiteY13" fmla="*/ 34046 h 255676"/>
                    <a:gd name="connsiteX14" fmla="*/ 172479 w 255882"/>
                    <a:gd name="connsiteY14" fmla="*/ 35695 h 255676"/>
                    <a:gd name="connsiteX15" fmla="*/ 186434 w 255882"/>
                    <a:gd name="connsiteY15" fmla="*/ 41882 h 255676"/>
                    <a:gd name="connsiteX16" fmla="*/ 201764 w 255882"/>
                    <a:gd name="connsiteY16" fmla="*/ 30402 h 255676"/>
                    <a:gd name="connsiteX17" fmla="*/ 211045 w 255882"/>
                    <a:gd name="connsiteY17" fmla="*/ 30540 h 255676"/>
                    <a:gd name="connsiteX18" fmla="*/ 212488 w 255882"/>
                    <a:gd name="connsiteY18" fmla="*/ 31777 h 255676"/>
                    <a:gd name="connsiteX19" fmla="*/ 214069 w 255882"/>
                    <a:gd name="connsiteY19" fmla="*/ 42364 h 255676"/>
                    <a:gd name="connsiteX20" fmla="*/ 205614 w 255882"/>
                    <a:gd name="connsiteY20" fmla="*/ 57418 h 255676"/>
                    <a:gd name="connsiteX21" fmla="*/ 206783 w 255882"/>
                    <a:gd name="connsiteY21" fmla="*/ 67180 h 255676"/>
                    <a:gd name="connsiteX22" fmla="*/ 215719 w 255882"/>
                    <a:gd name="connsiteY22" fmla="*/ 70755 h 255676"/>
                    <a:gd name="connsiteX23" fmla="*/ 233799 w 255882"/>
                    <a:gd name="connsiteY23" fmla="*/ 66011 h 255676"/>
                    <a:gd name="connsiteX24" fmla="*/ 241498 w 255882"/>
                    <a:gd name="connsiteY24" fmla="*/ 68967 h 255676"/>
                    <a:gd name="connsiteX25" fmla="*/ 243836 w 255882"/>
                    <a:gd name="connsiteY25" fmla="*/ 73573 h 255676"/>
                    <a:gd name="connsiteX26" fmla="*/ 241911 w 255882"/>
                    <a:gd name="connsiteY26" fmla="*/ 80379 h 255676"/>
                    <a:gd name="connsiteX27" fmla="*/ 226443 w 255882"/>
                    <a:gd name="connsiteY27" fmla="*/ 92684 h 255676"/>
                    <a:gd name="connsiteX28" fmla="*/ 223694 w 255882"/>
                    <a:gd name="connsiteY28" fmla="*/ 100177 h 255676"/>
                    <a:gd name="connsiteX29" fmla="*/ 224519 w 255882"/>
                    <a:gd name="connsiteY29" fmla="*/ 103202 h 255676"/>
                    <a:gd name="connsiteX30" fmla="*/ 230843 w 255882"/>
                    <a:gd name="connsiteY30" fmla="*/ 108633 h 255676"/>
                    <a:gd name="connsiteX31" fmla="*/ 249541 w 255882"/>
                    <a:gd name="connsiteY31" fmla="*/ 111176 h 255676"/>
                    <a:gd name="connsiteX32" fmla="*/ 255591 w 255882"/>
                    <a:gd name="connsiteY32" fmla="*/ 117157 h 255676"/>
                    <a:gd name="connsiteX33" fmla="*/ 255797 w 255882"/>
                    <a:gd name="connsiteY33" fmla="*/ 122519 h 255676"/>
                    <a:gd name="connsiteX34" fmla="*/ 251398 w 255882"/>
                    <a:gd name="connsiteY34" fmla="*/ 127675 h 255676"/>
                    <a:gd name="connsiteX35" fmla="*/ 233799 w 255882"/>
                    <a:gd name="connsiteY35" fmla="*/ 132693 h 255676"/>
                    <a:gd name="connsiteX36" fmla="*/ 226650 w 255882"/>
                    <a:gd name="connsiteY36" fmla="*/ 144586 h 255676"/>
                    <a:gd name="connsiteX37" fmla="*/ 230293 w 255882"/>
                    <a:gd name="connsiteY37" fmla="*/ 149398 h 255676"/>
                    <a:gd name="connsiteX38" fmla="*/ 246448 w 255882"/>
                    <a:gd name="connsiteY38" fmla="*/ 158884 h 255676"/>
                    <a:gd name="connsiteX39" fmla="*/ 249954 w 255882"/>
                    <a:gd name="connsiteY39" fmla="*/ 167065 h 255676"/>
                    <a:gd name="connsiteX40" fmla="*/ 249816 w 255882"/>
                    <a:gd name="connsiteY40" fmla="*/ 167890 h 255676"/>
                    <a:gd name="connsiteX41" fmla="*/ 240123 w 255882"/>
                    <a:gd name="connsiteY41" fmla="*/ 174833 h 255676"/>
                    <a:gd name="connsiteX42" fmla="*/ 223212 w 255882"/>
                    <a:gd name="connsiteY42" fmla="*/ 172702 h 255676"/>
                    <a:gd name="connsiteX43" fmla="*/ 214688 w 255882"/>
                    <a:gd name="connsiteY43" fmla="*/ 177102 h 255676"/>
                    <a:gd name="connsiteX44" fmla="*/ 214551 w 255882"/>
                    <a:gd name="connsiteY44" fmla="*/ 187276 h 255676"/>
                    <a:gd name="connsiteX45" fmla="*/ 225481 w 255882"/>
                    <a:gd name="connsiteY45" fmla="*/ 201712 h 255676"/>
                    <a:gd name="connsiteX46" fmla="*/ 225481 w 255882"/>
                    <a:gd name="connsiteY46" fmla="*/ 211130 h 255676"/>
                    <a:gd name="connsiteX47" fmla="*/ 225068 w 255882"/>
                    <a:gd name="connsiteY47" fmla="*/ 211611 h 255676"/>
                    <a:gd name="connsiteX48" fmla="*/ 213245 w 255882"/>
                    <a:gd name="connsiteY48" fmla="*/ 213948 h 255676"/>
                    <a:gd name="connsiteX49" fmla="*/ 198602 w 255882"/>
                    <a:gd name="connsiteY49" fmla="*/ 205699 h 255676"/>
                    <a:gd name="connsiteX50" fmla="*/ 188565 w 255882"/>
                    <a:gd name="connsiteY50" fmla="*/ 207143 h 255676"/>
                    <a:gd name="connsiteX51" fmla="*/ 185334 w 255882"/>
                    <a:gd name="connsiteY51" fmla="*/ 216217 h 255676"/>
                    <a:gd name="connsiteX52" fmla="*/ 190078 w 255882"/>
                    <a:gd name="connsiteY52" fmla="*/ 234503 h 255676"/>
                    <a:gd name="connsiteX53" fmla="*/ 187397 w 255882"/>
                    <a:gd name="connsiteY53" fmla="*/ 241377 h 255676"/>
                    <a:gd name="connsiteX54" fmla="*/ 182585 w 255882"/>
                    <a:gd name="connsiteY54" fmla="*/ 243852 h 255676"/>
                    <a:gd name="connsiteX55" fmla="*/ 175366 w 255882"/>
                    <a:gd name="connsiteY55" fmla="*/ 241859 h 255676"/>
                    <a:gd name="connsiteX56" fmla="*/ 164024 w 255882"/>
                    <a:gd name="connsiteY56" fmla="*/ 227491 h 255676"/>
                    <a:gd name="connsiteX57" fmla="*/ 149381 w 255882"/>
                    <a:gd name="connsiteY57" fmla="*/ 226254 h 255676"/>
                    <a:gd name="connsiteX58" fmla="*/ 147456 w 255882"/>
                    <a:gd name="connsiteY58" fmla="*/ 230103 h 255676"/>
                    <a:gd name="connsiteX59" fmla="*/ 144844 w 255882"/>
                    <a:gd name="connsiteY59" fmla="*/ 249008 h 255676"/>
                    <a:gd name="connsiteX60" fmla="*/ 139895 w 255882"/>
                    <a:gd name="connsiteY60" fmla="*/ 255676 h 255676"/>
                    <a:gd name="connsiteX61" fmla="*/ 131577 w 255882"/>
                    <a:gd name="connsiteY61" fmla="*/ 255676 h 255676"/>
                    <a:gd name="connsiteX62" fmla="*/ 127933 w 255882"/>
                    <a:gd name="connsiteY62" fmla="*/ 250589 h 255676"/>
                    <a:gd name="connsiteX63" fmla="*/ 122777 w 255882"/>
                    <a:gd name="connsiteY63" fmla="*/ 232372 h 255676"/>
                    <a:gd name="connsiteX64" fmla="*/ 116659 w 255882"/>
                    <a:gd name="connsiteY64" fmla="*/ 227010 h 255676"/>
                    <a:gd name="connsiteX65" fmla="*/ 112947 w 255882"/>
                    <a:gd name="connsiteY65" fmla="*/ 226597 h 255676"/>
                    <a:gd name="connsiteX66" fmla="*/ 106622 w 255882"/>
                    <a:gd name="connsiteY66" fmla="*/ 230103 h 255676"/>
                    <a:gd name="connsiteX67" fmla="*/ 105041 w 255882"/>
                    <a:gd name="connsiteY67" fmla="*/ 232784 h 255676"/>
                    <a:gd name="connsiteX68" fmla="*/ 96380 w 255882"/>
                    <a:gd name="connsiteY68" fmla="*/ 247427 h 255676"/>
                    <a:gd name="connsiteX69" fmla="*/ 89849 w 255882"/>
                    <a:gd name="connsiteY69" fmla="*/ 250108 h 255676"/>
                    <a:gd name="connsiteX70" fmla="*/ 84555 w 255882"/>
                    <a:gd name="connsiteY70" fmla="*/ 248320 h 255676"/>
                    <a:gd name="connsiteX71" fmla="*/ 80981 w 255882"/>
                    <a:gd name="connsiteY71" fmla="*/ 241652 h 255676"/>
                    <a:gd name="connsiteX72" fmla="*/ 83249 w 255882"/>
                    <a:gd name="connsiteY72" fmla="*/ 222885 h 255676"/>
                    <a:gd name="connsiteX73" fmla="*/ 78094 w 255882"/>
                    <a:gd name="connsiteY73" fmla="*/ 214155 h 255676"/>
                    <a:gd name="connsiteX74" fmla="*/ 68538 w 255882"/>
                    <a:gd name="connsiteY74" fmla="*/ 214636 h 255676"/>
                    <a:gd name="connsiteX75" fmla="*/ 55133 w 255882"/>
                    <a:gd name="connsiteY75" fmla="*/ 224810 h 255676"/>
                    <a:gd name="connsiteX76" fmla="*/ 43240 w 255882"/>
                    <a:gd name="connsiteY76" fmla="*/ 224123 h 255676"/>
                    <a:gd name="connsiteX77" fmla="*/ 42209 w 255882"/>
                    <a:gd name="connsiteY77" fmla="*/ 223091 h 255676"/>
                    <a:gd name="connsiteX78" fmla="*/ 41178 w 255882"/>
                    <a:gd name="connsiteY78" fmla="*/ 214842 h 255676"/>
                    <a:gd name="connsiteX79" fmla="*/ 50115 w 255882"/>
                    <a:gd name="connsiteY79" fmla="*/ 198893 h 255676"/>
                    <a:gd name="connsiteX80" fmla="*/ 51627 w 255882"/>
                    <a:gd name="connsiteY80" fmla="*/ 194013 h 255676"/>
                    <a:gd name="connsiteX81" fmla="*/ 39597 w 255882"/>
                    <a:gd name="connsiteY81" fmla="*/ 185420 h 255676"/>
                    <a:gd name="connsiteX82" fmla="*/ 21105 w 255882"/>
                    <a:gd name="connsiteY82" fmla="*/ 190232 h 255676"/>
                    <a:gd name="connsiteX83" fmla="*/ 15193 w 255882"/>
                    <a:gd name="connsiteY83" fmla="*/ 188238 h 255676"/>
                    <a:gd name="connsiteX84" fmla="*/ 12237 w 255882"/>
                    <a:gd name="connsiteY84" fmla="*/ 183014 h 255676"/>
                    <a:gd name="connsiteX85" fmla="*/ 14230 w 255882"/>
                    <a:gd name="connsiteY85" fmla="*/ 175314 h 255676"/>
                    <a:gd name="connsiteX86" fmla="*/ 27910 w 255882"/>
                    <a:gd name="connsiteY86" fmla="*/ 164453 h 255676"/>
                    <a:gd name="connsiteX87" fmla="*/ 31554 w 255882"/>
                    <a:gd name="connsiteY87" fmla="*/ 153385 h 255676"/>
                    <a:gd name="connsiteX88" fmla="*/ 24198 w 255882"/>
                    <a:gd name="connsiteY88" fmla="*/ 147198 h 255676"/>
                    <a:gd name="connsiteX89" fmla="*/ 6943 w 255882"/>
                    <a:gd name="connsiteY89" fmla="*/ 144861 h 255676"/>
                    <a:gd name="connsiteX90" fmla="*/ 138 w 255882"/>
                    <a:gd name="connsiteY90" fmla="*/ 140049 h 255676"/>
                    <a:gd name="connsiteX91" fmla="*/ 0 w 255882"/>
                    <a:gd name="connsiteY91" fmla="*/ 131525 h 255676"/>
                    <a:gd name="connsiteX92" fmla="*/ 5019 w 255882"/>
                    <a:gd name="connsiteY92" fmla="*/ 127881 h 255676"/>
                    <a:gd name="connsiteX93" fmla="*/ 22617 w 255882"/>
                    <a:gd name="connsiteY93" fmla="*/ 122931 h 255676"/>
                    <a:gd name="connsiteX94" fmla="*/ 28667 w 255882"/>
                    <a:gd name="connsiteY94" fmla="*/ 116194 h 255676"/>
                    <a:gd name="connsiteX95" fmla="*/ 29010 w 255882"/>
                    <a:gd name="connsiteY95" fmla="*/ 113307 h 255676"/>
                    <a:gd name="connsiteX96" fmla="*/ 25229 w 255882"/>
                    <a:gd name="connsiteY96" fmla="*/ 106295 h 255676"/>
                    <a:gd name="connsiteX97" fmla="*/ 9281 w 255882"/>
                    <a:gd name="connsiteY97" fmla="*/ 96946 h 255676"/>
                    <a:gd name="connsiteX98" fmla="*/ 5843 w 255882"/>
                    <a:gd name="connsiteY98" fmla="*/ 88560 h 255676"/>
                    <a:gd name="connsiteX99" fmla="*/ 6187 w 255882"/>
                    <a:gd name="connsiteY99" fmla="*/ 87391 h 255676"/>
                    <a:gd name="connsiteX100" fmla="*/ 15261 w 255882"/>
                    <a:gd name="connsiteY100" fmla="*/ 81135 h 255676"/>
                    <a:gd name="connsiteX101" fmla="*/ 32173 w 255882"/>
                    <a:gd name="connsiteY101" fmla="*/ 83060 h 255676"/>
                    <a:gd name="connsiteX102" fmla="*/ 40834 w 255882"/>
                    <a:gd name="connsiteY102" fmla="*/ 79073 h 255676"/>
                    <a:gd name="connsiteX103" fmla="*/ 40147 w 255882"/>
                    <a:gd name="connsiteY103" fmla="*/ 67318 h 255676"/>
                    <a:gd name="connsiteX104" fmla="*/ 29629 w 255882"/>
                    <a:gd name="connsiteY104" fmla="*/ 53363 h 255676"/>
                    <a:gd name="connsiteX105" fmla="*/ 29629 w 255882"/>
                    <a:gd name="connsiteY105" fmla="*/ 45595 h 255676"/>
                    <a:gd name="connsiteX106" fmla="*/ 33066 w 255882"/>
                    <a:gd name="connsiteY106" fmla="*/ 41745 h 255676"/>
                    <a:gd name="connsiteX107" fmla="*/ 40422 w 255882"/>
                    <a:gd name="connsiteY107" fmla="*/ 40920 h 255676"/>
                    <a:gd name="connsiteX108" fmla="*/ 56027 w 255882"/>
                    <a:gd name="connsiteY108" fmla="*/ 49719 h 255676"/>
                    <a:gd name="connsiteX109" fmla="*/ 69982 w 255882"/>
                    <a:gd name="connsiteY109" fmla="*/ 45801 h 255676"/>
                    <a:gd name="connsiteX110" fmla="*/ 70325 w 255882"/>
                    <a:gd name="connsiteY110" fmla="*/ 39751 h 255676"/>
                    <a:gd name="connsiteX111" fmla="*/ 65788 w 255882"/>
                    <a:gd name="connsiteY111" fmla="*/ 22221 h 255676"/>
                    <a:gd name="connsiteX112" fmla="*/ 69088 w 255882"/>
                    <a:gd name="connsiteY112" fmla="*/ 14110 h 255676"/>
                    <a:gd name="connsiteX113" fmla="*/ 71632 w 255882"/>
                    <a:gd name="connsiteY113" fmla="*/ 12735 h 255676"/>
                    <a:gd name="connsiteX114" fmla="*/ 81118 w 255882"/>
                    <a:gd name="connsiteY114" fmla="*/ 15072 h 255676"/>
                    <a:gd name="connsiteX115" fmla="*/ 92049 w 255882"/>
                    <a:gd name="connsiteY115" fmla="*/ 28958 h 255676"/>
                    <a:gd name="connsiteX116" fmla="*/ 106966 w 255882"/>
                    <a:gd name="connsiteY116" fmla="*/ 28890 h 255676"/>
                    <a:gd name="connsiteX117" fmla="*/ 108754 w 255882"/>
                    <a:gd name="connsiteY117" fmla="*/ 22565 h 255676"/>
                    <a:gd name="connsiteX118" fmla="*/ 110953 w 255882"/>
                    <a:gd name="connsiteY118" fmla="*/ 6479 h 255676"/>
                    <a:gd name="connsiteX119" fmla="*/ 116934 w 255882"/>
                    <a:gd name="connsiteY119" fmla="*/ 292 h 255676"/>
                    <a:gd name="connsiteX120" fmla="*/ 122296 w 255882"/>
                    <a:gd name="connsiteY120" fmla="*/ 86 h 25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255882" h="255676">
                      <a:moveTo>
                        <a:pt x="127864" y="81461"/>
                      </a:moveTo>
                      <a:cubicBezTo>
                        <a:pt x="102426" y="81461"/>
                        <a:pt x="81805" y="102082"/>
                        <a:pt x="81805" y="127520"/>
                      </a:cubicBezTo>
                      <a:cubicBezTo>
                        <a:pt x="81805" y="152958"/>
                        <a:pt x="102426" y="173579"/>
                        <a:pt x="127864" y="173579"/>
                      </a:cubicBezTo>
                      <a:cubicBezTo>
                        <a:pt x="153302" y="173579"/>
                        <a:pt x="173923" y="152958"/>
                        <a:pt x="173923" y="127520"/>
                      </a:cubicBezTo>
                      <a:cubicBezTo>
                        <a:pt x="173923" y="102082"/>
                        <a:pt x="153302" y="81461"/>
                        <a:pt x="127864" y="81461"/>
                      </a:cubicBezTo>
                      <a:close/>
                      <a:moveTo>
                        <a:pt x="122296" y="86"/>
                      </a:moveTo>
                      <a:cubicBezTo>
                        <a:pt x="124908" y="223"/>
                        <a:pt x="126696" y="1598"/>
                        <a:pt x="127383" y="4211"/>
                      </a:cubicBezTo>
                      <a:cubicBezTo>
                        <a:pt x="129033" y="10054"/>
                        <a:pt x="130752" y="15966"/>
                        <a:pt x="132401" y="21809"/>
                      </a:cubicBezTo>
                      <a:cubicBezTo>
                        <a:pt x="134120" y="27790"/>
                        <a:pt x="139070" y="30608"/>
                        <a:pt x="145188" y="29027"/>
                      </a:cubicBezTo>
                      <a:cubicBezTo>
                        <a:pt x="147181" y="28546"/>
                        <a:pt x="148350" y="27102"/>
                        <a:pt x="149312" y="25452"/>
                      </a:cubicBezTo>
                      <a:cubicBezTo>
                        <a:pt x="152475" y="20022"/>
                        <a:pt x="155706" y="14591"/>
                        <a:pt x="158937" y="9160"/>
                      </a:cubicBezTo>
                      <a:cubicBezTo>
                        <a:pt x="160999" y="5654"/>
                        <a:pt x="162786" y="4898"/>
                        <a:pt x="166705" y="5929"/>
                      </a:cubicBezTo>
                      <a:cubicBezTo>
                        <a:pt x="174542" y="7923"/>
                        <a:pt x="175573" y="9641"/>
                        <a:pt x="174404" y="18372"/>
                      </a:cubicBezTo>
                      <a:cubicBezTo>
                        <a:pt x="173717" y="23596"/>
                        <a:pt x="173098" y="28821"/>
                        <a:pt x="172479" y="34046"/>
                      </a:cubicBezTo>
                      <a:cubicBezTo>
                        <a:pt x="172410" y="34595"/>
                        <a:pt x="172410" y="35145"/>
                        <a:pt x="172479" y="35695"/>
                      </a:cubicBezTo>
                      <a:cubicBezTo>
                        <a:pt x="173373" y="41264"/>
                        <a:pt x="181828" y="45113"/>
                        <a:pt x="186434" y="41882"/>
                      </a:cubicBezTo>
                      <a:cubicBezTo>
                        <a:pt x="191659" y="38170"/>
                        <a:pt x="196677" y="34252"/>
                        <a:pt x="201764" y="30402"/>
                      </a:cubicBezTo>
                      <a:cubicBezTo>
                        <a:pt x="205476" y="27584"/>
                        <a:pt x="207333" y="27652"/>
                        <a:pt x="211045" y="30540"/>
                      </a:cubicBezTo>
                      <a:cubicBezTo>
                        <a:pt x="211526" y="30952"/>
                        <a:pt x="212007" y="31296"/>
                        <a:pt x="212488" y="31777"/>
                      </a:cubicBezTo>
                      <a:cubicBezTo>
                        <a:pt x="216819" y="35902"/>
                        <a:pt x="217025" y="37139"/>
                        <a:pt x="214069" y="42364"/>
                      </a:cubicBezTo>
                      <a:cubicBezTo>
                        <a:pt x="211251" y="47382"/>
                        <a:pt x="208570" y="52469"/>
                        <a:pt x="205614" y="57418"/>
                      </a:cubicBezTo>
                      <a:cubicBezTo>
                        <a:pt x="203483" y="61062"/>
                        <a:pt x="204445" y="64087"/>
                        <a:pt x="206783" y="67180"/>
                      </a:cubicBezTo>
                      <a:cubicBezTo>
                        <a:pt x="209120" y="70274"/>
                        <a:pt x="211801" y="71786"/>
                        <a:pt x="215719" y="70755"/>
                      </a:cubicBezTo>
                      <a:cubicBezTo>
                        <a:pt x="221769" y="69174"/>
                        <a:pt x="227818" y="67661"/>
                        <a:pt x="233799" y="66011"/>
                      </a:cubicBezTo>
                      <a:cubicBezTo>
                        <a:pt x="237649" y="64980"/>
                        <a:pt x="239367" y="65599"/>
                        <a:pt x="241498" y="68967"/>
                      </a:cubicBezTo>
                      <a:cubicBezTo>
                        <a:pt x="242461" y="70411"/>
                        <a:pt x="243286" y="71923"/>
                        <a:pt x="243836" y="73573"/>
                      </a:cubicBezTo>
                      <a:cubicBezTo>
                        <a:pt x="244867" y="76529"/>
                        <a:pt x="244385" y="78385"/>
                        <a:pt x="241911" y="80379"/>
                      </a:cubicBezTo>
                      <a:cubicBezTo>
                        <a:pt x="236755" y="84504"/>
                        <a:pt x="231668" y="88628"/>
                        <a:pt x="226443" y="92684"/>
                      </a:cubicBezTo>
                      <a:cubicBezTo>
                        <a:pt x="223831" y="94678"/>
                        <a:pt x="223144" y="97152"/>
                        <a:pt x="223694" y="100177"/>
                      </a:cubicBezTo>
                      <a:cubicBezTo>
                        <a:pt x="223900" y="101208"/>
                        <a:pt x="224244" y="102171"/>
                        <a:pt x="224519" y="103202"/>
                      </a:cubicBezTo>
                      <a:cubicBezTo>
                        <a:pt x="225412" y="106433"/>
                        <a:pt x="227543" y="108220"/>
                        <a:pt x="230843" y="108633"/>
                      </a:cubicBezTo>
                      <a:cubicBezTo>
                        <a:pt x="237099" y="109458"/>
                        <a:pt x="243354" y="110351"/>
                        <a:pt x="249541" y="111176"/>
                      </a:cubicBezTo>
                      <a:cubicBezTo>
                        <a:pt x="253254" y="111657"/>
                        <a:pt x="255178" y="113445"/>
                        <a:pt x="255591" y="117157"/>
                      </a:cubicBezTo>
                      <a:cubicBezTo>
                        <a:pt x="255797" y="118944"/>
                        <a:pt x="256003" y="120732"/>
                        <a:pt x="255797" y="122519"/>
                      </a:cubicBezTo>
                      <a:cubicBezTo>
                        <a:pt x="255453" y="125337"/>
                        <a:pt x="254010" y="126919"/>
                        <a:pt x="251398" y="127675"/>
                      </a:cubicBezTo>
                      <a:cubicBezTo>
                        <a:pt x="245554" y="129325"/>
                        <a:pt x="239642" y="130974"/>
                        <a:pt x="233799" y="132693"/>
                      </a:cubicBezTo>
                      <a:cubicBezTo>
                        <a:pt x="228093" y="134343"/>
                        <a:pt x="225481" y="138674"/>
                        <a:pt x="226650" y="144586"/>
                      </a:cubicBezTo>
                      <a:cubicBezTo>
                        <a:pt x="227062" y="146854"/>
                        <a:pt x="228368" y="148298"/>
                        <a:pt x="230293" y="149398"/>
                      </a:cubicBezTo>
                      <a:cubicBezTo>
                        <a:pt x="235655" y="152560"/>
                        <a:pt x="241017" y="155722"/>
                        <a:pt x="246448" y="158884"/>
                      </a:cubicBezTo>
                      <a:cubicBezTo>
                        <a:pt x="250435" y="161222"/>
                        <a:pt x="251054" y="162597"/>
                        <a:pt x="249954" y="167065"/>
                      </a:cubicBezTo>
                      <a:cubicBezTo>
                        <a:pt x="249885" y="167340"/>
                        <a:pt x="249885" y="167615"/>
                        <a:pt x="249816" y="167890"/>
                      </a:cubicBezTo>
                      <a:cubicBezTo>
                        <a:pt x="248166" y="173321"/>
                        <a:pt x="246310" y="176002"/>
                        <a:pt x="240123" y="174833"/>
                      </a:cubicBezTo>
                      <a:cubicBezTo>
                        <a:pt x="234555" y="173733"/>
                        <a:pt x="228849" y="173527"/>
                        <a:pt x="223212" y="172702"/>
                      </a:cubicBezTo>
                      <a:cubicBezTo>
                        <a:pt x="219225" y="172152"/>
                        <a:pt x="216613" y="173733"/>
                        <a:pt x="214688" y="177102"/>
                      </a:cubicBezTo>
                      <a:cubicBezTo>
                        <a:pt x="212695" y="180539"/>
                        <a:pt x="211801" y="183770"/>
                        <a:pt x="214551" y="187276"/>
                      </a:cubicBezTo>
                      <a:cubicBezTo>
                        <a:pt x="218263" y="192019"/>
                        <a:pt x="221838" y="196900"/>
                        <a:pt x="225481" y="201712"/>
                      </a:cubicBezTo>
                      <a:cubicBezTo>
                        <a:pt x="228506" y="205630"/>
                        <a:pt x="228506" y="207212"/>
                        <a:pt x="225481" y="211130"/>
                      </a:cubicBezTo>
                      <a:cubicBezTo>
                        <a:pt x="225343" y="211267"/>
                        <a:pt x="225206" y="211474"/>
                        <a:pt x="225068" y="211611"/>
                      </a:cubicBezTo>
                      <a:cubicBezTo>
                        <a:pt x="221081" y="215873"/>
                        <a:pt x="219500" y="217729"/>
                        <a:pt x="213245" y="213948"/>
                      </a:cubicBezTo>
                      <a:cubicBezTo>
                        <a:pt x="208432" y="211061"/>
                        <a:pt x="203345" y="208586"/>
                        <a:pt x="198602" y="205699"/>
                      </a:cubicBezTo>
                      <a:cubicBezTo>
                        <a:pt x="194684" y="203362"/>
                        <a:pt x="191659" y="204737"/>
                        <a:pt x="188565" y="207143"/>
                      </a:cubicBezTo>
                      <a:cubicBezTo>
                        <a:pt x="185472" y="209480"/>
                        <a:pt x="184234" y="212299"/>
                        <a:pt x="185334" y="216217"/>
                      </a:cubicBezTo>
                      <a:cubicBezTo>
                        <a:pt x="187053" y="222267"/>
                        <a:pt x="188565" y="228385"/>
                        <a:pt x="190078" y="234503"/>
                      </a:cubicBezTo>
                      <a:cubicBezTo>
                        <a:pt x="190903" y="237803"/>
                        <a:pt x="190215" y="239590"/>
                        <a:pt x="187397" y="241377"/>
                      </a:cubicBezTo>
                      <a:cubicBezTo>
                        <a:pt x="185884" y="242340"/>
                        <a:pt x="184303" y="243233"/>
                        <a:pt x="182585" y="243852"/>
                      </a:cubicBezTo>
                      <a:cubicBezTo>
                        <a:pt x="179560" y="244952"/>
                        <a:pt x="177360" y="244402"/>
                        <a:pt x="175366" y="241859"/>
                      </a:cubicBezTo>
                      <a:cubicBezTo>
                        <a:pt x="171585" y="237115"/>
                        <a:pt x="167805" y="232303"/>
                        <a:pt x="164024" y="227491"/>
                      </a:cubicBezTo>
                      <a:cubicBezTo>
                        <a:pt x="160380" y="222954"/>
                        <a:pt x="153781" y="222335"/>
                        <a:pt x="149381" y="226254"/>
                      </a:cubicBezTo>
                      <a:cubicBezTo>
                        <a:pt x="148213" y="227285"/>
                        <a:pt x="147663" y="228591"/>
                        <a:pt x="147456" y="230103"/>
                      </a:cubicBezTo>
                      <a:cubicBezTo>
                        <a:pt x="146563" y="236428"/>
                        <a:pt x="145532" y="242683"/>
                        <a:pt x="144844" y="249008"/>
                      </a:cubicBezTo>
                      <a:cubicBezTo>
                        <a:pt x="144432" y="252308"/>
                        <a:pt x="143126" y="254645"/>
                        <a:pt x="139895" y="255676"/>
                      </a:cubicBezTo>
                      <a:cubicBezTo>
                        <a:pt x="137145" y="255676"/>
                        <a:pt x="134326" y="255676"/>
                        <a:pt x="131577" y="255676"/>
                      </a:cubicBezTo>
                      <a:cubicBezTo>
                        <a:pt x="129652" y="254507"/>
                        <a:pt x="128552" y="252789"/>
                        <a:pt x="127933" y="250589"/>
                      </a:cubicBezTo>
                      <a:cubicBezTo>
                        <a:pt x="126283" y="244540"/>
                        <a:pt x="124427" y="238490"/>
                        <a:pt x="122777" y="232372"/>
                      </a:cubicBezTo>
                      <a:cubicBezTo>
                        <a:pt x="121884" y="229141"/>
                        <a:pt x="119890" y="227422"/>
                        <a:pt x="116659" y="227010"/>
                      </a:cubicBezTo>
                      <a:cubicBezTo>
                        <a:pt x="115422" y="226872"/>
                        <a:pt x="114184" y="226666"/>
                        <a:pt x="112947" y="226597"/>
                      </a:cubicBezTo>
                      <a:cubicBezTo>
                        <a:pt x="110060" y="226391"/>
                        <a:pt x="108066" y="227697"/>
                        <a:pt x="106622" y="230103"/>
                      </a:cubicBezTo>
                      <a:cubicBezTo>
                        <a:pt x="106072" y="230997"/>
                        <a:pt x="105591" y="231891"/>
                        <a:pt x="105041" y="232784"/>
                      </a:cubicBezTo>
                      <a:cubicBezTo>
                        <a:pt x="102154" y="237665"/>
                        <a:pt x="99335" y="242615"/>
                        <a:pt x="96380" y="247427"/>
                      </a:cubicBezTo>
                      <a:cubicBezTo>
                        <a:pt x="94798" y="250108"/>
                        <a:pt x="92873" y="250795"/>
                        <a:pt x="89849" y="250108"/>
                      </a:cubicBezTo>
                      <a:cubicBezTo>
                        <a:pt x="87993" y="249695"/>
                        <a:pt x="86274" y="249077"/>
                        <a:pt x="84555" y="248320"/>
                      </a:cubicBezTo>
                      <a:cubicBezTo>
                        <a:pt x="81531" y="246877"/>
                        <a:pt x="80568" y="245021"/>
                        <a:pt x="80981" y="241652"/>
                      </a:cubicBezTo>
                      <a:cubicBezTo>
                        <a:pt x="81737" y="235397"/>
                        <a:pt x="82356" y="229141"/>
                        <a:pt x="83249" y="222885"/>
                      </a:cubicBezTo>
                      <a:cubicBezTo>
                        <a:pt x="83868" y="218486"/>
                        <a:pt x="81531" y="216080"/>
                        <a:pt x="78094" y="214155"/>
                      </a:cubicBezTo>
                      <a:cubicBezTo>
                        <a:pt x="74725" y="212299"/>
                        <a:pt x="71700" y="212024"/>
                        <a:pt x="68538" y="214636"/>
                      </a:cubicBezTo>
                      <a:cubicBezTo>
                        <a:pt x="64139" y="218142"/>
                        <a:pt x="59533" y="221373"/>
                        <a:pt x="55133" y="224810"/>
                      </a:cubicBezTo>
                      <a:cubicBezTo>
                        <a:pt x="50665" y="228316"/>
                        <a:pt x="48740" y="229072"/>
                        <a:pt x="43240" y="224123"/>
                      </a:cubicBezTo>
                      <a:cubicBezTo>
                        <a:pt x="42897" y="223779"/>
                        <a:pt x="42553" y="223435"/>
                        <a:pt x="42209" y="223091"/>
                      </a:cubicBezTo>
                      <a:cubicBezTo>
                        <a:pt x="39528" y="220342"/>
                        <a:pt x="39253" y="218211"/>
                        <a:pt x="41178" y="214842"/>
                      </a:cubicBezTo>
                      <a:cubicBezTo>
                        <a:pt x="44134" y="209549"/>
                        <a:pt x="47159" y="204187"/>
                        <a:pt x="50115" y="198893"/>
                      </a:cubicBezTo>
                      <a:cubicBezTo>
                        <a:pt x="50940" y="197381"/>
                        <a:pt x="51833" y="195869"/>
                        <a:pt x="51627" y="194013"/>
                      </a:cubicBezTo>
                      <a:cubicBezTo>
                        <a:pt x="51146" y="188444"/>
                        <a:pt x="44959" y="184045"/>
                        <a:pt x="39597" y="185420"/>
                      </a:cubicBezTo>
                      <a:cubicBezTo>
                        <a:pt x="33410" y="187001"/>
                        <a:pt x="27223" y="188582"/>
                        <a:pt x="21105" y="190232"/>
                      </a:cubicBezTo>
                      <a:cubicBezTo>
                        <a:pt x="18630" y="190919"/>
                        <a:pt x="16774" y="190163"/>
                        <a:pt x="15193" y="188238"/>
                      </a:cubicBezTo>
                      <a:cubicBezTo>
                        <a:pt x="13887" y="186657"/>
                        <a:pt x="13062" y="184870"/>
                        <a:pt x="12237" y="183014"/>
                      </a:cubicBezTo>
                      <a:cubicBezTo>
                        <a:pt x="10862" y="179783"/>
                        <a:pt x="11481" y="177445"/>
                        <a:pt x="14230" y="175314"/>
                      </a:cubicBezTo>
                      <a:cubicBezTo>
                        <a:pt x="18767" y="171671"/>
                        <a:pt x="23373" y="168096"/>
                        <a:pt x="27910" y="164453"/>
                      </a:cubicBezTo>
                      <a:cubicBezTo>
                        <a:pt x="32722" y="160741"/>
                        <a:pt x="33135" y="159159"/>
                        <a:pt x="31554" y="153385"/>
                      </a:cubicBezTo>
                      <a:cubicBezTo>
                        <a:pt x="30454" y="149604"/>
                        <a:pt x="28185" y="147611"/>
                        <a:pt x="24198" y="147198"/>
                      </a:cubicBezTo>
                      <a:cubicBezTo>
                        <a:pt x="18424" y="146579"/>
                        <a:pt x="12718" y="145479"/>
                        <a:pt x="6943" y="144861"/>
                      </a:cubicBezTo>
                      <a:cubicBezTo>
                        <a:pt x="3644" y="144517"/>
                        <a:pt x="1306" y="143211"/>
                        <a:pt x="138" y="140049"/>
                      </a:cubicBezTo>
                      <a:cubicBezTo>
                        <a:pt x="0" y="137093"/>
                        <a:pt x="0" y="134343"/>
                        <a:pt x="0" y="131525"/>
                      </a:cubicBezTo>
                      <a:cubicBezTo>
                        <a:pt x="1100" y="129462"/>
                        <a:pt x="2819" y="128431"/>
                        <a:pt x="5019" y="127881"/>
                      </a:cubicBezTo>
                      <a:cubicBezTo>
                        <a:pt x="10931" y="126300"/>
                        <a:pt x="16705" y="124513"/>
                        <a:pt x="22617" y="122931"/>
                      </a:cubicBezTo>
                      <a:cubicBezTo>
                        <a:pt x="26192" y="121969"/>
                        <a:pt x="28323" y="119975"/>
                        <a:pt x="28667" y="116194"/>
                      </a:cubicBezTo>
                      <a:cubicBezTo>
                        <a:pt x="28735" y="115232"/>
                        <a:pt x="28873" y="114270"/>
                        <a:pt x="29010" y="113307"/>
                      </a:cubicBezTo>
                      <a:cubicBezTo>
                        <a:pt x="29354" y="110076"/>
                        <a:pt x="27910" y="107876"/>
                        <a:pt x="25229" y="106295"/>
                      </a:cubicBezTo>
                      <a:cubicBezTo>
                        <a:pt x="19867" y="103202"/>
                        <a:pt x="14574" y="100040"/>
                        <a:pt x="9281" y="96946"/>
                      </a:cubicBezTo>
                      <a:cubicBezTo>
                        <a:pt x="5362" y="94678"/>
                        <a:pt x="4675" y="92959"/>
                        <a:pt x="5843" y="88560"/>
                      </a:cubicBezTo>
                      <a:cubicBezTo>
                        <a:pt x="5981" y="88147"/>
                        <a:pt x="6050" y="87735"/>
                        <a:pt x="6187" y="87391"/>
                      </a:cubicBezTo>
                      <a:cubicBezTo>
                        <a:pt x="7906" y="81685"/>
                        <a:pt x="9418" y="80585"/>
                        <a:pt x="15261" y="81135"/>
                      </a:cubicBezTo>
                      <a:cubicBezTo>
                        <a:pt x="20898" y="81685"/>
                        <a:pt x="26535" y="82304"/>
                        <a:pt x="32173" y="83060"/>
                      </a:cubicBezTo>
                      <a:cubicBezTo>
                        <a:pt x="36641" y="83610"/>
                        <a:pt x="38566" y="82854"/>
                        <a:pt x="40834" y="79073"/>
                      </a:cubicBezTo>
                      <a:cubicBezTo>
                        <a:pt x="44065" y="73848"/>
                        <a:pt x="43928" y="72198"/>
                        <a:pt x="40147" y="67318"/>
                      </a:cubicBezTo>
                      <a:cubicBezTo>
                        <a:pt x="36572" y="62712"/>
                        <a:pt x="33066" y="58037"/>
                        <a:pt x="29629" y="53363"/>
                      </a:cubicBezTo>
                      <a:cubicBezTo>
                        <a:pt x="27567" y="50613"/>
                        <a:pt x="27567" y="48344"/>
                        <a:pt x="29629" y="45595"/>
                      </a:cubicBezTo>
                      <a:cubicBezTo>
                        <a:pt x="30660" y="44220"/>
                        <a:pt x="31760" y="42845"/>
                        <a:pt x="33066" y="41745"/>
                      </a:cubicBezTo>
                      <a:cubicBezTo>
                        <a:pt x="35678" y="39545"/>
                        <a:pt x="37466" y="39270"/>
                        <a:pt x="40422" y="40920"/>
                      </a:cubicBezTo>
                      <a:cubicBezTo>
                        <a:pt x="45646" y="43807"/>
                        <a:pt x="51008" y="46488"/>
                        <a:pt x="56027" y="49719"/>
                      </a:cubicBezTo>
                      <a:cubicBezTo>
                        <a:pt x="61801" y="53431"/>
                        <a:pt x="65788" y="50957"/>
                        <a:pt x="69982" y="45801"/>
                      </a:cubicBezTo>
                      <a:cubicBezTo>
                        <a:pt x="71357" y="44082"/>
                        <a:pt x="70875" y="41814"/>
                        <a:pt x="70325" y="39751"/>
                      </a:cubicBezTo>
                      <a:cubicBezTo>
                        <a:pt x="68813" y="33908"/>
                        <a:pt x="67301" y="28065"/>
                        <a:pt x="65788" y="22221"/>
                      </a:cubicBezTo>
                      <a:cubicBezTo>
                        <a:pt x="64688" y="18028"/>
                        <a:pt x="65376" y="16309"/>
                        <a:pt x="69088" y="14110"/>
                      </a:cubicBezTo>
                      <a:cubicBezTo>
                        <a:pt x="69913" y="13628"/>
                        <a:pt x="70738" y="13147"/>
                        <a:pt x="71632" y="12735"/>
                      </a:cubicBezTo>
                      <a:cubicBezTo>
                        <a:pt x="76100" y="10672"/>
                        <a:pt x="78094" y="11154"/>
                        <a:pt x="81118" y="15072"/>
                      </a:cubicBezTo>
                      <a:cubicBezTo>
                        <a:pt x="84762" y="19678"/>
                        <a:pt x="88405" y="24353"/>
                        <a:pt x="92049" y="28958"/>
                      </a:cubicBezTo>
                      <a:cubicBezTo>
                        <a:pt x="95486" y="33221"/>
                        <a:pt x="103529" y="33221"/>
                        <a:pt x="106966" y="28890"/>
                      </a:cubicBezTo>
                      <a:cubicBezTo>
                        <a:pt x="108410" y="27034"/>
                        <a:pt x="108410" y="24696"/>
                        <a:pt x="108754" y="22565"/>
                      </a:cubicBezTo>
                      <a:cubicBezTo>
                        <a:pt x="109578" y="17203"/>
                        <a:pt x="110266" y="11841"/>
                        <a:pt x="110953" y="6479"/>
                      </a:cubicBezTo>
                      <a:cubicBezTo>
                        <a:pt x="111503" y="2217"/>
                        <a:pt x="112672" y="1048"/>
                        <a:pt x="116934" y="292"/>
                      </a:cubicBezTo>
                      <a:cubicBezTo>
                        <a:pt x="118721" y="-52"/>
                        <a:pt x="120509" y="-52"/>
                        <a:pt x="122296" y="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B1CB2A2-3A6D-4734-A590-8C772FE3EF83}"/>
              </a:ext>
            </a:extLst>
          </p:cNvPr>
          <p:cNvGrpSpPr/>
          <p:nvPr/>
        </p:nvGrpSpPr>
        <p:grpSpPr>
          <a:xfrm>
            <a:off x="2270956" y="2567578"/>
            <a:ext cx="1766294" cy="1275724"/>
            <a:chOff x="2716823" y="1178574"/>
            <a:chExt cx="5838092" cy="421662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8B6C2D5-2E2C-435B-BF94-D3C0A3199928}"/>
                </a:ext>
              </a:extLst>
            </p:cNvPr>
            <p:cNvGrpSpPr/>
            <p:nvPr/>
          </p:nvGrpSpPr>
          <p:grpSpPr>
            <a:xfrm>
              <a:off x="2716823" y="4480799"/>
              <a:ext cx="5838092" cy="914400"/>
              <a:chOff x="175847" y="4480799"/>
              <a:chExt cx="8801100" cy="914400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2F46A28D-614D-4C37-8D71-D785E3191650}"/>
                  </a:ext>
                </a:extLst>
              </p:cNvPr>
              <p:cNvSpPr/>
              <p:nvPr/>
            </p:nvSpPr>
            <p:spPr>
              <a:xfrm>
                <a:off x="175847" y="4480799"/>
                <a:ext cx="880110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6DF162FA-63BA-4D31-8BF7-4AEBD2FE7CBF}"/>
                  </a:ext>
                </a:extLst>
              </p:cNvPr>
              <p:cNvSpPr/>
              <p:nvPr/>
            </p:nvSpPr>
            <p:spPr>
              <a:xfrm>
                <a:off x="352032" y="4595617"/>
                <a:ext cx="8448730" cy="68476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594DDC2-831B-4755-822A-25799B129EF8}"/>
                </a:ext>
              </a:extLst>
            </p:cNvPr>
            <p:cNvGrpSpPr/>
            <p:nvPr/>
          </p:nvGrpSpPr>
          <p:grpSpPr>
            <a:xfrm>
              <a:off x="2954961" y="4660680"/>
              <a:ext cx="5376674" cy="563948"/>
              <a:chOff x="3193903" y="4660680"/>
              <a:chExt cx="5376674" cy="563948"/>
            </a:xfrm>
          </p:grpSpPr>
          <p:sp>
            <p:nvSpPr>
              <p:cNvPr id="114" name="Circle: Hollow 113">
                <a:extLst>
                  <a:ext uri="{FF2B5EF4-FFF2-40B4-BE49-F238E27FC236}">
                    <a16:creationId xmlns:a16="http://schemas.microsoft.com/office/drawing/2014/main" id="{08C42BB1-D43D-4180-9072-2F9E8EA2BC98}"/>
                  </a:ext>
                </a:extLst>
              </p:cNvPr>
              <p:cNvSpPr/>
              <p:nvPr/>
            </p:nvSpPr>
            <p:spPr>
              <a:xfrm>
                <a:off x="3193903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ircle: Hollow 114">
                <a:extLst>
                  <a:ext uri="{FF2B5EF4-FFF2-40B4-BE49-F238E27FC236}">
                    <a16:creationId xmlns:a16="http://schemas.microsoft.com/office/drawing/2014/main" id="{DC6300A0-1275-4F83-9940-96FEF116ACC7}"/>
                  </a:ext>
                </a:extLst>
              </p:cNvPr>
              <p:cNvSpPr/>
              <p:nvPr/>
            </p:nvSpPr>
            <p:spPr>
              <a:xfrm>
                <a:off x="3996024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Circle: Hollow 115">
                <a:extLst>
                  <a:ext uri="{FF2B5EF4-FFF2-40B4-BE49-F238E27FC236}">
                    <a16:creationId xmlns:a16="http://schemas.microsoft.com/office/drawing/2014/main" id="{7A5BD9B0-1298-4F21-80F0-30CAFF43AA85}"/>
                  </a:ext>
                </a:extLst>
              </p:cNvPr>
              <p:cNvSpPr/>
              <p:nvPr/>
            </p:nvSpPr>
            <p:spPr>
              <a:xfrm>
                <a:off x="4798145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Circle: Hollow 116">
                <a:extLst>
                  <a:ext uri="{FF2B5EF4-FFF2-40B4-BE49-F238E27FC236}">
                    <a16:creationId xmlns:a16="http://schemas.microsoft.com/office/drawing/2014/main" id="{E13095F1-8793-4821-A913-2AC76207288C}"/>
                  </a:ext>
                </a:extLst>
              </p:cNvPr>
              <p:cNvSpPr/>
              <p:nvPr/>
            </p:nvSpPr>
            <p:spPr>
              <a:xfrm>
                <a:off x="5600266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Circle: Hollow 117">
                <a:extLst>
                  <a:ext uri="{FF2B5EF4-FFF2-40B4-BE49-F238E27FC236}">
                    <a16:creationId xmlns:a16="http://schemas.microsoft.com/office/drawing/2014/main" id="{F13AB8FA-AA8C-4171-A359-FE8C09498FBA}"/>
                  </a:ext>
                </a:extLst>
              </p:cNvPr>
              <p:cNvSpPr/>
              <p:nvPr/>
            </p:nvSpPr>
            <p:spPr>
              <a:xfrm>
                <a:off x="6402387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Circle: Hollow 118">
                <a:extLst>
                  <a:ext uri="{FF2B5EF4-FFF2-40B4-BE49-F238E27FC236}">
                    <a16:creationId xmlns:a16="http://schemas.microsoft.com/office/drawing/2014/main" id="{5863C867-19FC-4908-9974-2E5D6450160E}"/>
                  </a:ext>
                </a:extLst>
              </p:cNvPr>
              <p:cNvSpPr/>
              <p:nvPr/>
            </p:nvSpPr>
            <p:spPr>
              <a:xfrm>
                <a:off x="7204508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Circle: Hollow 119">
                <a:extLst>
                  <a:ext uri="{FF2B5EF4-FFF2-40B4-BE49-F238E27FC236}">
                    <a16:creationId xmlns:a16="http://schemas.microsoft.com/office/drawing/2014/main" id="{DFAB2D43-2148-44A8-BEC7-FE480E5D5342}"/>
                  </a:ext>
                </a:extLst>
              </p:cNvPr>
              <p:cNvSpPr/>
              <p:nvPr/>
            </p:nvSpPr>
            <p:spPr>
              <a:xfrm>
                <a:off x="8006629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01018E5-A1E9-4695-AB24-D0D62DFD3083}"/>
                </a:ext>
              </a:extLst>
            </p:cNvPr>
            <p:cNvGrpSpPr/>
            <p:nvPr/>
          </p:nvGrpSpPr>
          <p:grpSpPr>
            <a:xfrm>
              <a:off x="3352363" y="1178574"/>
              <a:ext cx="4567012" cy="3338578"/>
              <a:chOff x="3244476" y="1178574"/>
              <a:chExt cx="4567012" cy="3338578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C3CBAB9-14C3-4C60-963A-D05C67ADEC20}"/>
                  </a:ext>
                </a:extLst>
              </p:cNvPr>
              <p:cNvGrpSpPr/>
              <p:nvPr/>
            </p:nvGrpSpPr>
            <p:grpSpPr>
              <a:xfrm>
                <a:off x="6625802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4866385D-288D-4A93-B18C-8CB400906C61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099297FC-E597-4AF8-9D3F-5554568A62BF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EE84E2C8-8346-4AE6-B99B-2D41B9B34E71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E6849B39-3C1E-475F-8BD7-AFB6F9725685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85FC0AB2-F264-4C8E-B5C9-D4DA92749026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9D93AE7B-044D-428B-AD99-311634E2E64E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7CAB56D3-05CB-430E-A410-2FA6AC3A1AA6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54E9628-3239-4213-90C2-03BFFE3F7887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BB879579-3789-4C99-8D14-E4B5B6729812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C921237-0507-4305-9569-71EA93B90BB5}"/>
                  </a:ext>
                </a:extLst>
              </p:cNvPr>
              <p:cNvSpPr/>
              <p:nvPr/>
            </p:nvSpPr>
            <p:spPr>
              <a:xfrm>
                <a:off x="7065352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1A1680AF-A1E9-4208-AC29-667F010A790F}"/>
                  </a:ext>
                </a:extLst>
              </p:cNvPr>
              <p:cNvGrpSpPr/>
              <p:nvPr/>
            </p:nvGrpSpPr>
            <p:grpSpPr>
              <a:xfrm>
                <a:off x="4935139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673A349D-CA5D-4582-9BF2-90E0B724EFA9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D73BDD2D-F741-4562-9BFA-537F692B13F4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E63B8F69-93F1-415E-A901-48304D065466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EC71E804-88CD-438B-8E90-734EA21F8B11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E506F5BC-647B-424E-A116-269E0E457108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E76222D3-DF4C-47AE-B6A8-6187BF65B7BD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D2FE7CA5-4097-40BF-8A4A-A34C093F1CBD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62C9319-9D69-42B3-9DA8-8454A5DAF7F5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80D0E635-0A55-4DCB-A011-8F6805F2E88C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9381885-CFC1-42BE-B8BE-DA25B2A00FE8}"/>
                  </a:ext>
                </a:extLst>
              </p:cNvPr>
              <p:cNvSpPr/>
              <p:nvPr/>
            </p:nvSpPr>
            <p:spPr>
              <a:xfrm>
                <a:off x="5374689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76C31E6-7C3D-41E3-8695-D15BDA240B9E}"/>
                  </a:ext>
                </a:extLst>
              </p:cNvPr>
              <p:cNvGrpSpPr/>
              <p:nvPr/>
            </p:nvGrpSpPr>
            <p:grpSpPr>
              <a:xfrm>
                <a:off x="3244476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911E2165-F4A9-4D77-91FD-BCFC48CDBC8E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73781FFF-6289-4D2E-BC7E-D36943225C66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9FCE2C11-6FD9-45C9-AEB8-33A834C70C96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94F8E8CA-B464-4B17-9A6D-C607B0D3352A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48E2915E-DE56-4F65-9781-8FA569702DCD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031F0C8C-5979-41BF-9B92-CBCDA7F20198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DA4F57E-09F2-4ABE-852C-E9593141E324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4B17DB4-8BCB-4A8C-B765-88EF3A9697D0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D3AA4443-5AD7-4B67-B9D3-EC1B7DE21842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4CE9630-BC49-4353-9BB6-F575496EAFDC}"/>
                  </a:ext>
                </a:extLst>
              </p:cNvPr>
              <p:cNvSpPr/>
              <p:nvPr/>
            </p:nvSpPr>
            <p:spPr>
              <a:xfrm>
                <a:off x="3684026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F6B2CB2-A23E-439A-B6FE-8ABDF41AA9B2}"/>
              </a:ext>
            </a:extLst>
          </p:cNvPr>
          <p:cNvGrpSpPr/>
          <p:nvPr/>
        </p:nvGrpSpPr>
        <p:grpSpPr>
          <a:xfrm>
            <a:off x="7565876" y="4348876"/>
            <a:ext cx="4190657" cy="2083614"/>
            <a:chOff x="2141211" y="1548026"/>
            <a:chExt cx="9211525" cy="4580013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07EAB9B-AF26-4450-8D8B-167B404C8CD8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125D6A78-CAD3-4839-8F48-C47E41A369DC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B1D59065-2522-4028-81F1-D5F492F4F1DC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10DCFAF-AB17-4258-BB0C-2E3B5BFD5777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6" name="Rectangle: Top Corners Rounded 195">
                <a:extLst>
                  <a:ext uri="{FF2B5EF4-FFF2-40B4-BE49-F238E27FC236}">
                    <a16:creationId xmlns:a16="http://schemas.microsoft.com/office/drawing/2014/main" id="{2EEA2A34-466B-4433-B5BB-4E6F62D66B08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38599C5-0B29-44BA-9E11-EDFDAA318CBD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56B712C9-5F08-49D2-B48E-9E58BF4D67F6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A6C7FAB4-F041-4919-9836-A430BB534941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: Top Corners Rounded 240">
                  <a:extLst>
                    <a:ext uri="{FF2B5EF4-FFF2-40B4-BE49-F238E27FC236}">
                      <a16:creationId xmlns:a16="http://schemas.microsoft.com/office/drawing/2014/main" id="{A387ECB2-87F8-4D48-B639-92AD1FDFB2D8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E3859EB6-21A3-4B48-9844-C8355420C472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C86A9340-B0A6-432E-8199-13DAA7280716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8875E8C0-33A1-4D93-9D54-996DCDFC2F2E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id="{CD1CCAA4-2335-463D-854B-8E266103045A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6DF0FA47-2726-4529-96E5-9DC12CDF5C19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2CCDDA18-F482-4412-9C89-9AF91F52114D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9AFE68C3-4776-416D-9533-163393D1A0C2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29CABFF-F2CD-4309-A83D-F67DE83F3F0F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4BD295CE-CEA5-4919-B8BC-CFC6296BEB04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63B52363-82DD-4EC2-BCAE-695FBCA29133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0D234521-67C4-47BA-BC9F-D54FC659C967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238" name="Rectangle: Top Corners Rounded 237">
                  <a:extLst>
                    <a:ext uri="{FF2B5EF4-FFF2-40B4-BE49-F238E27FC236}">
                      <a16:creationId xmlns:a16="http://schemas.microsoft.com/office/drawing/2014/main" id="{07DCB766-9F70-4CE1-8F80-67C703A65EC1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E91E80A4-B3A2-4BAF-8D67-1C23426F0FE2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49FABB2E-0A32-4AD0-955D-DE5E43CF39E0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39B1E4C2-2C56-4E26-9C32-CD1E5B7583DC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: Top Corners Rounded 226">
                  <a:extLst>
                    <a:ext uri="{FF2B5EF4-FFF2-40B4-BE49-F238E27FC236}">
                      <a16:creationId xmlns:a16="http://schemas.microsoft.com/office/drawing/2014/main" id="{6F1CD165-142C-4ECB-95B4-8BB05C22563E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C1958448-6289-4DA7-A2F3-4EE67CD6C8F5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F0707740-6DEA-4CDF-A125-C116F7B86B2D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7B98791C-4400-40B9-871C-E6BFC92C075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B39C84C8-5172-49BD-AE97-22E9FE6B0C6B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0" name="Group 229">
                  <a:extLst>
                    <a:ext uri="{FF2B5EF4-FFF2-40B4-BE49-F238E27FC236}">
                      <a16:creationId xmlns:a16="http://schemas.microsoft.com/office/drawing/2014/main" id="{86AB099E-DCA4-4F4E-8E01-C7A59D14AB32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95840F77-EE03-475B-93AF-62EBC7F12B70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3FF03DBC-1696-498C-881C-1A76C93268A6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D3B13FC7-C5E8-4321-91CD-599A17134062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D2DD1BA1-1749-4481-ACE0-215AA12C9C8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7F4CA1B2-F5CE-479D-8322-8E3144C68F88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AEC85755-885A-43A9-B061-4512DCE5A950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3713AC41-D088-4B73-8703-30738C2606FD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88B75BD2-1D7A-422A-8AA7-276C6E62C402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A579BBD3-D08C-4BE2-BCE5-36A67E506913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B405973E-4196-4EFA-BFB9-6EE989497C93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9F4402A2-FBA7-4492-A3C4-8EF707FD9D17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2" name="Right Triangle 201">
                <a:extLst>
                  <a:ext uri="{FF2B5EF4-FFF2-40B4-BE49-F238E27FC236}">
                    <a16:creationId xmlns:a16="http://schemas.microsoft.com/office/drawing/2014/main" id="{846E0B37-CF71-4BF5-9475-0F99C5E82998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ight Triangle 202">
                <a:extLst>
                  <a:ext uri="{FF2B5EF4-FFF2-40B4-BE49-F238E27FC236}">
                    <a16:creationId xmlns:a16="http://schemas.microsoft.com/office/drawing/2014/main" id="{72CE7964-1FA2-483E-BD01-7BBACB6C7B7E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ight Triangle 203">
                <a:extLst>
                  <a:ext uri="{FF2B5EF4-FFF2-40B4-BE49-F238E27FC236}">
                    <a16:creationId xmlns:a16="http://schemas.microsoft.com/office/drawing/2014/main" id="{86C9A21F-B5CB-411B-BA45-B8A88F1EF839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ight Triangle 204">
                <a:extLst>
                  <a:ext uri="{FF2B5EF4-FFF2-40B4-BE49-F238E27FC236}">
                    <a16:creationId xmlns:a16="http://schemas.microsoft.com/office/drawing/2014/main" id="{6E5C907F-7F80-4DCA-95B4-D60864E959D3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149035B2-81CB-4619-ABC2-D5922ED52D1C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2080B1C4-6D9D-46C4-B4BE-4C0AD004F526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8604D6C4-E823-4D22-BD2A-B418B3AE8F5F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46E32946-AB46-43BA-B3CA-627BD44A4822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81C3A6C9-21A4-417F-97B9-C872EEF9D971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026E543F-B2E1-4B00-9DC2-0D25F4E2A102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A9D9B8CE-9045-4B66-8222-734A23819AB2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66CD6DBB-16BB-4B2C-89FF-D2965CD068CC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4FA65399-085D-4D58-BCCA-4963E45DB63F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92F61D5-DF33-49F0-B85E-570239F948FE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F2BD63C2-221F-449C-ADE5-9FA00A37EB97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84AE1C8F-4E37-4AF2-AAE2-0D73F406920B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78702C29-7385-438C-AFCD-56C3EB956264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BCC04E7-3AB4-4C8F-8B0D-8B4815BBB439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F013E672-AD9D-4681-B780-9EB112D712BC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B02F4F0-36C5-4655-A5E3-F90D9F13C833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08A4C3F8-F53D-43A1-BBCD-AE1F3715E438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B3253375-6237-48DE-A6AE-9A5C071F853A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25BC8E61-A4CC-4789-A682-BD729C8CE116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F0BA5FE4-1CDF-470B-8739-531748128143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189" name="Group 188">
                    <a:extLst>
                      <a:ext uri="{FF2B5EF4-FFF2-40B4-BE49-F238E27FC236}">
                        <a16:creationId xmlns:a16="http://schemas.microsoft.com/office/drawing/2014/main" id="{075EC0D0-A9B6-4AC2-959A-11AF5A5F0CD5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9067197B-140B-4CE5-8B8A-A59F345CB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663C66F2-492C-4141-BF28-1604D28A4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B0C793FD-7A59-4B65-B611-4E559F319682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id="{0D67A4D7-37F3-48D8-8BEE-EBA1F1819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85CFECB7-9CBF-40FE-855E-D1985B959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027CDE0A-B585-40DD-A57B-3F33FA039B5B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2A67B04F-96C2-4AB4-A464-C3D58BAA7C1D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7DBD5FB7-2BD5-4C47-B3BA-D0F868EBDACF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FB14F926-33EA-4AA0-953E-8B8083B06367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52CC4E84-BFEB-4432-99D5-DDAE2348D0F3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51E04D76-7A7A-47BA-8809-7B5B9580452A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3C1C1C1-22B7-4B91-AB21-29518534CD9F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A1AE78FE-73C1-4D73-821B-F44B293E5132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7EA72A2B-403D-4528-BE09-DE128B562F21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A2CAA9C6-A64A-4C59-B8A4-DE55C3F88C6D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C78F5874-2CE1-43E2-9818-81EC5BA5F9D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722CEE2A-D825-4C70-ABE6-8D537C0479DA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5A2603D6-F707-4D9D-A673-7BD85F792344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AA77B6A2-93C4-4AB1-BBF4-11BA9311156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A654BD8C-04F4-4238-8CC0-3F5F769C4141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C324F6FE-7BB0-421D-BDC4-498274CF63D5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697824A6-94DF-48C0-94B5-F1EEDDE61AE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BDCCBB06-8E51-4701-9AA2-76C6D180859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D9F991F1-1554-415E-B581-00EAEA41AEB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A6CA487E-C0D5-435A-9257-0A09CAA1384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981DF1C0-34D6-4422-B114-83267CA0CC1F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C04627DB-7FBA-4E96-9D2B-630EF279A39F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0326A647-2FDB-4AB9-BD92-C3224375DB79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7BAD33C0-4795-4479-AFA7-7E7CAE7DE37F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F3B6428D-A5A6-42AD-A010-49B670544B2A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6AD9DA03-FEBE-470E-9B78-0BB7CFC0817D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C81F2D84-620D-4304-8A83-E506B8712219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514B237D-FAE1-4803-B58F-CBAA87DC3734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B7E6C9F-EFAA-4BFF-8F85-D81859F7C922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EF30136E-0276-42C7-8303-281B6EF8E417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911AB285-0BA0-486D-93A3-1DF6D064810E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43291009-5534-4CD2-96A4-1AB29A3B3281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11C443B2-0524-478B-8346-2FA77DC18355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7AADB7DE-B717-4AE8-B297-CA04142BD894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5496F2E4-10B4-40D1-8AA0-C9CE63E8E8AE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FD69155-CEB5-4BF5-9C48-AF069C10651A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2B2DEEF8-12F5-4D72-8218-62E24C25F45C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5264B97D-6BB5-4969-9DC1-B2B1F720AFAD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C39C760C-E93E-4EAB-8BA1-0837BCE0B716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B812C3F2-D2B9-4B06-95FC-7F0CF0A73383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B4112CD3-F56B-4A9D-889B-5B47B3EB7AB7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E92D9551-6E4A-4BD3-8882-FB3F6536676C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AACCCE26-8B96-430B-B902-9C588DA66123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39286D45-FE23-49A2-A8DC-05D2001AD541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44" name="Rectangle: Top Corners Rounded 143">
                    <a:extLst>
                      <a:ext uri="{FF2B5EF4-FFF2-40B4-BE49-F238E27FC236}">
                        <a16:creationId xmlns:a16="http://schemas.microsoft.com/office/drawing/2014/main" id="{8AD7FBE8-96CC-4CDD-A6C7-2CEE2DF53FDD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5E670125-7749-4B16-89F4-A7CA8E694A25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790BDCDC-D264-4448-A976-E0B44612A2C8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89573CA2-D3B6-4ECE-AE44-E73B3F4EDB5E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2FB1EC41-22D6-430D-86E5-657CA232B4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BA16B55B-66B4-40E5-99A1-876BC683E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D8DEF5E0-0889-4E3D-8881-60A6071F53DD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EA1AE10A-D50B-42FB-97BF-5158D151C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20C83380-8EF9-4E06-B319-051B72A1D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FA80D11C-5514-49DC-94C4-B89FA659835A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52CAA635-FF25-4095-8064-81360B13320A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133F5D69-6B34-4592-8435-A33C77880C69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16A2051-985D-4999-ABAD-DC4164A9466E}"/>
              </a:ext>
            </a:extLst>
          </p:cNvPr>
          <p:cNvGrpSpPr/>
          <p:nvPr/>
        </p:nvGrpSpPr>
        <p:grpSpPr>
          <a:xfrm>
            <a:off x="4340327" y="2608007"/>
            <a:ext cx="1778716" cy="1224653"/>
            <a:chOff x="9838117" y="3034601"/>
            <a:chExt cx="2324346" cy="1600321"/>
          </a:xfrm>
        </p:grpSpPr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5DB780FB-7514-425C-897C-5F84D3768676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04D9D044-6F9E-4062-A50B-D65F0EBAF3C2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273" name="Trapezoid 272">
                  <a:extLst>
                    <a:ext uri="{FF2B5EF4-FFF2-40B4-BE49-F238E27FC236}">
                      <a16:creationId xmlns:a16="http://schemas.microsoft.com/office/drawing/2014/main" id="{0145F33A-C5C6-434B-87E5-3A00E3C76584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31CAD314-A775-4E03-9E01-746B77B8536E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286" name="Rectangle: Rounded Corners 285">
                    <a:extLst>
                      <a:ext uri="{FF2B5EF4-FFF2-40B4-BE49-F238E27FC236}">
                        <a16:creationId xmlns:a16="http://schemas.microsoft.com/office/drawing/2014/main" id="{EECC94A9-4602-4976-BDAD-681F33510A1C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60DDFF57-61B2-4C86-A039-413299DF0DB8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EECAA475-094C-40C0-9FE0-B57A86933FA1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id="{A57E9033-7159-4211-9072-B06ACFACC95A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:a16="http://schemas.microsoft.com/office/drawing/2014/main" id="{A2D5EB21-C7F5-4B65-A168-4AE38550E86D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2E2BF8B4-33F1-4998-87D0-8479D20DD0CF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id="{276C6BCC-9A4C-4D29-B6B0-ACEAA3688174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:a16="http://schemas.microsoft.com/office/drawing/2014/main" id="{72B1AD35-4865-43E1-AE75-4748333FA00F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:a16="http://schemas.microsoft.com/office/drawing/2014/main" id="{2803A6F1-1411-4985-B2BE-3242DC452BD7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86B8B4DA-89C2-4433-815D-781230938081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E118341B-6E11-4E1A-A84D-1D5CE21DC201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EBC68C5D-984D-49CD-AB35-9058C03E0DF9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5B640412-12B7-4BDA-84AA-AE62FB4E588E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5782529B-21E1-4268-9811-DA98BFE40550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4832BAE4-E8F0-4CCE-99D9-D73EC7BB57F9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271" name="Rectangle: Rounded Corners 270">
                    <a:extLst>
                      <a:ext uri="{FF2B5EF4-FFF2-40B4-BE49-F238E27FC236}">
                        <a16:creationId xmlns:a16="http://schemas.microsoft.com/office/drawing/2014/main" id="{F343750B-ADC1-4BCE-92D8-716E52145D69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Rectangle: Rounded Corners 271">
                    <a:extLst>
                      <a:ext uri="{FF2B5EF4-FFF2-40B4-BE49-F238E27FC236}">
                        <a16:creationId xmlns:a16="http://schemas.microsoft.com/office/drawing/2014/main" id="{CA63A24A-F153-4D52-BDB2-BB39C39A84D0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3" name="Group 262">
                  <a:extLst>
                    <a:ext uri="{FF2B5EF4-FFF2-40B4-BE49-F238E27FC236}">
                      <a16:creationId xmlns:a16="http://schemas.microsoft.com/office/drawing/2014/main" id="{3C0CA3F4-AD24-44A6-A40E-9AD9D5613633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264" name="Circle: Hollow 263">
                    <a:extLst>
                      <a:ext uri="{FF2B5EF4-FFF2-40B4-BE49-F238E27FC236}">
                        <a16:creationId xmlns:a16="http://schemas.microsoft.com/office/drawing/2014/main" id="{BE7B5044-51CA-4189-9557-17913E054523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Circle: Hollow 264">
                    <a:extLst>
                      <a:ext uri="{FF2B5EF4-FFF2-40B4-BE49-F238E27FC236}">
                        <a16:creationId xmlns:a16="http://schemas.microsoft.com/office/drawing/2014/main" id="{9C9AAC10-E126-4D03-9373-FE03EF343AFC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6" name="Circle: Hollow 265">
                    <a:extLst>
                      <a:ext uri="{FF2B5EF4-FFF2-40B4-BE49-F238E27FC236}">
                        <a16:creationId xmlns:a16="http://schemas.microsoft.com/office/drawing/2014/main" id="{6054C422-7019-4AC6-8CC7-8F98F062EC8B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Circle: Hollow 266">
                    <a:extLst>
                      <a:ext uri="{FF2B5EF4-FFF2-40B4-BE49-F238E27FC236}">
                        <a16:creationId xmlns:a16="http://schemas.microsoft.com/office/drawing/2014/main" id="{8004DFBA-B377-44FA-8FCA-7CC8EE8EC500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8" name="Circle: Hollow 267">
                    <a:extLst>
                      <a:ext uri="{FF2B5EF4-FFF2-40B4-BE49-F238E27FC236}">
                        <a16:creationId xmlns:a16="http://schemas.microsoft.com/office/drawing/2014/main" id="{863D028E-9E2A-499D-A6A0-89A8893A8092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9" name="Circle: Hollow 268">
                    <a:extLst>
                      <a:ext uri="{FF2B5EF4-FFF2-40B4-BE49-F238E27FC236}">
                        <a16:creationId xmlns:a16="http://schemas.microsoft.com/office/drawing/2014/main" id="{EBC1E135-D111-4CBD-B94A-23C5BFC151B8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Circle: Hollow 269">
                    <a:extLst>
                      <a:ext uri="{FF2B5EF4-FFF2-40B4-BE49-F238E27FC236}">
                        <a16:creationId xmlns:a16="http://schemas.microsoft.com/office/drawing/2014/main" id="{05F00316-689D-4700-916A-231B7FD44EE6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C2F3F41-9C39-4DF3-A847-0BFE25E4E40C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CF47A31A-8EF5-4BCA-8A4D-2B6E5FA4038D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E9F16CD2-83B6-4C7E-943A-B0377AE7F1E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D299F59-C93D-401A-B4BC-1EFC3F0EA742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3E16E5B-21E3-4906-9CB5-FAAA22088CE5}"/>
              </a:ext>
            </a:extLst>
          </p:cNvPr>
          <p:cNvGrpSpPr/>
          <p:nvPr/>
        </p:nvGrpSpPr>
        <p:grpSpPr>
          <a:xfrm>
            <a:off x="435467" y="4247743"/>
            <a:ext cx="2607729" cy="2192287"/>
            <a:chOff x="588057" y="489291"/>
            <a:chExt cx="7012893" cy="5895657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B1E95022-401E-4B0A-9D9A-702401634EA0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910B26A-18CF-4058-88B2-C11EFE795B41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C8BCB0E-B925-47DB-82B0-AB8DEC66EAD5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accent2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92D8A039-2B79-4415-92C3-009051504ED5}"/>
                </a:ext>
              </a:extLst>
            </p:cNvPr>
            <p:cNvSpPr txBox="1"/>
            <p:nvPr/>
          </p:nvSpPr>
          <p:spPr>
            <a:xfrm>
              <a:off x="2611792" y="3143965"/>
              <a:ext cx="4438231" cy="646270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3E6E3DBE-AE77-4D74-BCFB-D2BFB615AC6F}"/>
                </a:ext>
              </a:extLst>
            </p:cNvPr>
            <p:cNvGrpSpPr/>
            <p:nvPr/>
          </p:nvGrpSpPr>
          <p:grpSpPr>
            <a:xfrm>
              <a:off x="2611792" y="4093022"/>
              <a:ext cx="1936189" cy="843861"/>
              <a:chOff x="5715609" y="2581248"/>
              <a:chExt cx="1274355" cy="555410"/>
            </a:xfrm>
            <a:solidFill>
              <a:schemeClr val="bg1"/>
            </a:solidFill>
          </p:grpSpPr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26B29E39-A902-4220-92C2-D83FCF100D84}"/>
                  </a:ext>
                </a:extLst>
              </p:cNvPr>
              <p:cNvSpPr txBox="1"/>
              <p:nvPr/>
            </p:nvSpPr>
            <p:spPr>
              <a:xfrm>
                <a:off x="5715609" y="2581248"/>
                <a:ext cx="653823" cy="555410"/>
              </a:xfrm>
              <a:custGeom>
                <a:avLst/>
                <a:gdLst>
                  <a:gd name="connsiteX0" fmla="*/ 717483 w 844822"/>
                  <a:gd name="connsiteY0" fmla="*/ 542899 h 717660"/>
                  <a:gd name="connsiteX1" fmla="*/ 753792 w 844822"/>
                  <a:gd name="connsiteY1" fmla="*/ 536357 h 717660"/>
                  <a:gd name="connsiteX2" fmla="*/ 818277 w 844822"/>
                  <a:gd name="connsiteY2" fmla="*/ 562525 h 717660"/>
                  <a:gd name="connsiteX3" fmla="*/ 844822 w 844822"/>
                  <a:gd name="connsiteY3" fmla="*/ 626631 h 717660"/>
                  <a:gd name="connsiteX4" fmla="*/ 818276 w 844822"/>
                  <a:gd name="connsiteY4" fmla="*/ 691109 h 717660"/>
                  <a:gd name="connsiteX5" fmla="*/ 753792 w 844822"/>
                  <a:gd name="connsiteY5" fmla="*/ 717660 h 717660"/>
                  <a:gd name="connsiteX6" fmla="*/ 687428 w 844822"/>
                  <a:gd name="connsiteY6" fmla="*/ 691108 h 717660"/>
                  <a:gd name="connsiteX7" fmla="*/ 660499 w 844822"/>
                  <a:gd name="connsiteY7" fmla="*/ 626631 h 717660"/>
                  <a:gd name="connsiteX8" fmla="*/ 687428 w 844822"/>
                  <a:gd name="connsiteY8" fmla="*/ 562525 h 717660"/>
                  <a:gd name="connsiteX9" fmla="*/ 717483 w 844822"/>
                  <a:gd name="connsiteY9" fmla="*/ 542899 h 717660"/>
                  <a:gd name="connsiteX10" fmla="*/ 291596 w 844822"/>
                  <a:gd name="connsiteY10" fmla="*/ 251558 h 717660"/>
                  <a:gd name="connsiteX11" fmla="*/ 153352 w 844822"/>
                  <a:gd name="connsiteY11" fmla="*/ 466855 h 717660"/>
                  <a:gd name="connsiteX12" fmla="*/ 291596 w 844822"/>
                  <a:gd name="connsiteY12" fmla="*/ 466855 h 717660"/>
                  <a:gd name="connsiteX13" fmla="*/ 291596 w 844822"/>
                  <a:gd name="connsiteY13" fmla="*/ 0 h 717660"/>
                  <a:gd name="connsiteX14" fmla="*/ 444192 w 844822"/>
                  <a:gd name="connsiteY14" fmla="*/ 0 h 717660"/>
                  <a:gd name="connsiteX15" fmla="*/ 444192 w 844822"/>
                  <a:gd name="connsiteY15" fmla="*/ 466856 h 717660"/>
                  <a:gd name="connsiteX16" fmla="*/ 524269 w 844822"/>
                  <a:gd name="connsiteY16" fmla="*/ 466855 h 717660"/>
                  <a:gd name="connsiteX17" fmla="*/ 469123 w 844822"/>
                  <a:gd name="connsiteY17" fmla="*/ 602080 h 717660"/>
                  <a:gd name="connsiteX18" fmla="*/ 444192 w 844822"/>
                  <a:gd name="connsiteY18" fmla="*/ 602080 h 717660"/>
                  <a:gd name="connsiteX19" fmla="*/ 444192 w 844822"/>
                  <a:gd name="connsiteY19" fmla="*/ 705574 h 717660"/>
                  <a:gd name="connsiteX20" fmla="*/ 291596 w 844822"/>
                  <a:gd name="connsiteY20" fmla="*/ 705574 h 717660"/>
                  <a:gd name="connsiteX21" fmla="*/ 291596 w 844822"/>
                  <a:gd name="connsiteY21" fmla="*/ 602080 h 717660"/>
                  <a:gd name="connsiteX22" fmla="*/ 0 w 844822"/>
                  <a:gd name="connsiteY22" fmla="*/ 602080 h 717660"/>
                  <a:gd name="connsiteX23" fmla="*/ 0 w 844822"/>
                  <a:gd name="connsiteY23" fmla="*/ 478944 h 71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4822" h="717660">
                    <a:moveTo>
                      <a:pt x="717483" y="542899"/>
                    </a:moveTo>
                    <a:cubicBezTo>
                      <a:pt x="728544" y="538538"/>
                      <a:pt x="740647" y="536358"/>
                      <a:pt x="753792" y="536357"/>
                    </a:cubicBezTo>
                    <a:cubicBezTo>
                      <a:pt x="779084" y="536357"/>
                      <a:pt x="800579" y="545079"/>
                      <a:pt x="818277" y="562525"/>
                    </a:cubicBezTo>
                    <a:cubicBezTo>
                      <a:pt x="835975" y="579971"/>
                      <a:pt x="844822" y="601339"/>
                      <a:pt x="844822" y="626631"/>
                    </a:cubicBezTo>
                    <a:cubicBezTo>
                      <a:pt x="844822" y="651914"/>
                      <a:pt x="835975" y="673405"/>
                      <a:pt x="818276" y="691109"/>
                    </a:cubicBezTo>
                    <a:cubicBezTo>
                      <a:pt x="800579" y="708810"/>
                      <a:pt x="779084" y="717660"/>
                      <a:pt x="753792" y="717660"/>
                    </a:cubicBezTo>
                    <a:cubicBezTo>
                      <a:pt x="727501" y="717660"/>
                      <a:pt x="705381" y="708810"/>
                      <a:pt x="687428" y="691108"/>
                    </a:cubicBezTo>
                    <a:cubicBezTo>
                      <a:pt x="669474" y="673405"/>
                      <a:pt x="660499" y="651914"/>
                      <a:pt x="660499" y="626631"/>
                    </a:cubicBezTo>
                    <a:cubicBezTo>
                      <a:pt x="660499" y="601339"/>
                      <a:pt x="669474" y="579971"/>
                      <a:pt x="687428" y="562525"/>
                    </a:cubicBezTo>
                    <a:cubicBezTo>
                      <a:pt x="696405" y="553802"/>
                      <a:pt x="706423" y="547260"/>
                      <a:pt x="717483" y="542899"/>
                    </a:cubicBezTo>
                    <a:close/>
                    <a:moveTo>
                      <a:pt x="291596" y="251558"/>
                    </a:moveTo>
                    <a:lnTo>
                      <a:pt x="153352" y="466855"/>
                    </a:lnTo>
                    <a:lnTo>
                      <a:pt x="291596" y="466855"/>
                    </a:lnTo>
                    <a:close/>
                    <a:moveTo>
                      <a:pt x="291596" y="0"/>
                    </a:moveTo>
                    <a:lnTo>
                      <a:pt x="444192" y="0"/>
                    </a:lnTo>
                    <a:lnTo>
                      <a:pt x="444192" y="466856"/>
                    </a:lnTo>
                    <a:lnTo>
                      <a:pt x="524269" y="466855"/>
                    </a:lnTo>
                    <a:lnTo>
                      <a:pt x="469123" y="602080"/>
                    </a:lnTo>
                    <a:lnTo>
                      <a:pt x="444192" y="602080"/>
                    </a:lnTo>
                    <a:lnTo>
                      <a:pt x="444192" y="705574"/>
                    </a:lnTo>
                    <a:lnTo>
                      <a:pt x="291596" y="705574"/>
                    </a:lnTo>
                    <a:lnTo>
                      <a:pt x="291596" y="602080"/>
                    </a:lnTo>
                    <a:lnTo>
                      <a:pt x="0" y="602080"/>
                    </a:lnTo>
                    <a:lnTo>
                      <a:pt x="0" y="47894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5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C31A72DE-E443-4BEA-875E-5F37BCE301C7}"/>
                  </a:ext>
                </a:extLst>
              </p:cNvPr>
              <p:cNvGrpSpPr/>
              <p:nvPr/>
            </p:nvGrpSpPr>
            <p:grpSpPr>
              <a:xfrm>
                <a:off x="6433482" y="2581248"/>
                <a:ext cx="556482" cy="555410"/>
                <a:chOff x="7167947" y="1624190"/>
                <a:chExt cx="2677920" cy="2672764"/>
              </a:xfrm>
              <a:grpFill/>
            </p:grpSpPr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B7FB191B-820B-4BC0-8907-9015F0A6B4E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0" cy="2672764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C494E1CA-0729-4560-8A3B-8E9C24003B29}"/>
                    </a:ext>
                  </a:extLst>
                </p:cNvPr>
                <p:cNvSpPr/>
                <p:nvPr/>
              </p:nvSpPr>
              <p:spPr>
                <a:xfrm>
                  <a:off x="7628244" y="2084297"/>
                  <a:ext cx="1757326" cy="1752551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7128BFF9-239C-4083-BD4D-4589EA767948}"/>
              </a:ext>
            </a:extLst>
          </p:cNvPr>
          <p:cNvGrpSpPr/>
          <p:nvPr/>
        </p:nvGrpSpPr>
        <p:grpSpPr>
          <a:xfrm>
            <a:off x="6373501" y="3099243"/>
            <a:ext cx="1629756" cy="690217"/>
            <a:chOff x="113572" y="3059144"/>
            <a:chExt cx="2324346" cy="984385"/>
          </a:xfrm>
          <a:solidFill>
            <a:schemeClr val="accent2"/>
          </a:solidFill>
        </p:grpSpPr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32E7952-747B-4EE8-AB75-183B05DC8F60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25DDEB1-DFDE-46A0-A0DC-FDB51074AB49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F9236A37-155E-4EAD-BFDE-9FCD0CCCF938}"/>
              </a:ext>
            </a:extLst>
          </p:cNvPr>
          <p:cNvGrpSpPr/>
          <p:nvPr/>
        </p:nvGrpSpPr>
        <p:grpSpPr>
          <a:xfrm>
            <a:off x="8213618" y="2809067"/>
            <a:ext cx="1549013" cy="1009301"/>
            <a:chOff x="9418332" y="2951963"/>
            <a:chExt cx="1418527" cy="924278"/>
          </a:xfrm>
          <a:solidFill>
            <a:schemeClr val="accent2"/>
          </a:solidFill>
        </p:grpSpPr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A6BC5F90-3269-468C-B5BE-0A4FF029D6D7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BC7E6FDF-D630-4AE0-B3DF-210DE0441231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27B56950-7918-4EB6-A790-AF0F50FEEC08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9C06083B-05AE-4877-BC02-28545BE61A3D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9FAC3DD2-EA13-492E-BB56-960EF5A8706C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8394B7E9-C48A-4DD5-90D3-41D7473BCDFE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A27387D7-8D13-4B52-BF65-B19FB0833265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42CB17B-A026-4FFA-A761-87C6B1D40317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8377B6D-30E2-4335-9A77-DE8B0430C526}"/>
              </a:ext>
            </a:extLst>
          </p:cNvPr>
          <p:cNvGrpSpPr/>
          <p:nvPr/>
        </p:nvGrpSpPr>
        <p:grpSpPr>
          <a:xfrm>
            <a:off x="802481" y="831196"/>
            <a:ext cx="1928893" cy="1436399"/>
            <a:chOff x="970334" y="886028"/>
            <a:chExt cx="8012348" cy="5966596"/>
          </a:xfrm>
          <a:solidFill>
            <a:schemeClr val="accent3"/>
          </a:solidFill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4B27482-05D0-4763-A612-51B975DF8C4D}"/>
                </a:ext>
              </a:extLst>
            </p:cNvPr>
            <p:cNvSpPr/>
            <p:nvPr/>
          </p:nvSpPr>
          <p:spPr>
            <a:xfrm>
              <a:off x="970334" y="1485859"/>
              <a:ext cx="5488021" cy="4644957"/>
            </a:xfrm>
            <a:custGeom>
              <a:avLst/>
              <a:gdLst>
                <a:gd name="connsiteX0" fmla="*/ 2432 w 5488021"/>
                <a:gd name="connsiteY0" fmla="*/ 2651639 h 4644957"/>
                <a:gd name="connsiteX1" fmla="*/ 375326 w 5488021"/>
                <a:gd name="connsiteY1" fmla="*/ 2650829 h 4644957"/>
                <a:gd name="connsiteX2" fmla="*/ 431260 w 5488021"/>
                <a:gd name="connsiteY2" fmla="*/ 2604622 h 4644957"/>
                <a:gd name="connsiteX3" fmla="*/ 817934 w 5488021"/>
                <a:gd name="connsiteY3" fmla="*/ 56786 h 4644957"/>
                <a:gd name="connsiteX4" fmla="*/ 890892 w 5488021"/>
                <a:gd name="connsiteY4" fmla="*/ 41 h 4644957"/>
                <a:gd name="connsiteX5" fmla="*/ 3874041 w 5488021"/>
                <a:gd name="connsiteY5" fmla="*/ 41 h 4644957"/>
                <a:gd name="connsiteX6" fmla="*/ 3919436 w 5488021"/>
                <a:gd name="connsiteY6" fmla="*/ 30035 h 4644957"/>
                <a:gd name="connsiteX7" fmla="*/ 3980234 w 5488021"/>
                <a:gd name="connsiteY7" fmla="*/ 351048 h 4644957"/>
                <a:gd name="connsiteX8" fmla="*/ 4316649 w 5488021"/>
                <a:gd name="connsiteY8" fmla="*/ 1802090 h 4644957"/>
                <a:gd name="connsiteX9" fmla="*/ 4531468 w 5488021"/>
                <a:gd name="connsiteY9" fmla="*/ 2732703 h 4644957"/>
                <a:gd name="connsiteX10" fmla="*/ 4588213 w 5488021"/>
                <a:gd name="connsiteY10" fmla="*/ 2778099 h 4644957"/>
                <a:gd name="connsiteX11" fmla="*/ 4730075 w 5488021"/>
                <a:gd name="connsiteY11" fmla="*/ 2777288 h 4644957"/>
                <a:gd name="connsiteX12" fmla="*/ 5034064 w 5488021"/>
                <a:gd name="connsiteY12" fmla="*/ 2742431 h 4644957"/>
                <a:gd name="connsiteX13" fmla="*/ 5034064 w 5488021"/>
                <a:gd name="connsiteY13" fmla="*/ 2705952 h 4644957"/>
                <a:gd name="connsiteX14" fmla="*/ 5034064 w 5488021"/>
                <a:gd name="connsiteY14" fmla="*/ 71378 h 4644957"/>
                <a:gd name="connsiteX15" fmla="*/ 5099726 w 5488021"/>
                <a:gd name="connsiteY15" fmla="*/ 4905 h 4644957"/>
                <a:gd name="connsiteX16" fmla="*/ 5444247 w 5488021"/>
                <a:gd name="connsiteY16" fmla="*/ 4095 h 4644957"/>
                <a:gd name="connsiteX17" fmla="*/ 5491264 w 5488021"/>
                <a:gd name="connsiteY17" fmla="*/ 51112 h 4644957"/>
                <a:gd name="connsiteX18" fmla="*/ 5490453 w 5488021"/>
                <a:gd name="connsiteY18" fmla="*/ 399686 h 4644957"/>
                <a:gd name="connsiteX19" fmla="*/ 5491264 w 5488021"/>
                <a:gd name="connsiteY19" fmla="*/ 4006216 h 4644957"/>
                <a:gd name="connsiteX20" fmla="*/ 5158902 w 5488021"/>
                <a:gd name="connsiteY20" fmla="*/ 3652778 h 4644957"/>
                <a:gd name="connsiteX21" fmla="*/ 4579296 w 5488021"/>
                <a:gd name="connsiteY21" fmla="*/ 3489029 h 4644957"/>
                <a:gd name="connsiteX22" fmla="*/ 3945377 w 5488021"/>
                <a:gd name="connsiteY22" fmla="*/ 3866786 h 4644957"/>
                <a:gd name="connsiteX23" fmla="*/ 3764604 w 5488021"/>
                <a:gd name="connsiteY23" fmla="*/ 4588254 h 4644957"/>
                <a:gd name="connsiteX24" fmla="*/ 3712724 w 5488021"/>
                <a:gd name="connsiteY24" fmla="*/ 4645810 h 4644957"/>
                <a:gd name="connsiteX25" fmla="*/ 2265734 w 5488021"/>
                <a:gd name="connsiteY25" fmla="*/ 4646620 h 4644957"/>
                <a:gd name="connsiteX26" fmla="*/ 2218717 w 5488021"/>
                <a:gd name="connsiteY26" fmla="*/ 4599603 h 4644957"/>
                <a:gd name="connsiteX27" fmla="*/ 1768002 w 5488021"/>
                <a:gd name="connsiteY27" fmla="*/ 3804367 h 4644957"/>
                <a:gd name="connsiteX28" fmla="*/ 886838 w 5488021"/>
                <a:gd name="connsiteY28" fmla="*/ 3923531 h 4644957"/>
                <a:gd name="connsiteX29" fmla="*/ 603926 w 5488021"/>
                <a:gd name="connsiteY29" fmla="*/ 4590686 h 4644957"/>
                <a:gd name="connsiteX30" fmla="*/ 551234 w 5488021"/>
                <a:gd name="connsiteY30" fmla="*/ 4644999 h 4644957"/>
                <a:gd name="connsiteX31" fmla="*/ 170234 w 5488021"/>
                <a:gd name="connsiteY31" fmla="*/ 4644999 h 4644957"/>
                <a:gd name="connsiteX32" fmla="*/ 129702 w 5488021"/>
                <a:gd name="connsiteY32" fmla="*/ 4606899 h 4644957"/>
                <a:gd name="connsiteX33" fmla="*/ 79443 w 5488021"/>
                <a:gd name="connsiteY33" fmla="*/ 4026482 h 4644957"/>
                <a:gd name="connsiteX34" fmla="*/ 34857 w 5488021"/>
                <a:gd name="connsiteY34" fmla="*/ 3551448 h 4644957"/>
                <a:gd name="connsiteX35" fmla="*/ 15402 w 5488021"/>
                <a:gd name="connsiteY35" fmla="*/ 3338250 h 4644957"/>
                <a:gd name="connsiteX36" fmla="*/ 55934 w 5488021"/>
                <a:gd name="connsiteY36" fmla="*/ 3294476 h 4644957"/>
                <a:gd name="connsiteX37" fmla="*/ 100519 w 5488021"/>
                <a:gd name="connsiteY37" fmla="*/ 3294476 h 4644957"/>
                <a:gd name="connsiteX38" fmla="*/ 3326860 w 5488021"/>
                <a:gd name="connsiteY38" fmla="*/ 3295286 h 4644957"/>
                <a:gd name="connsiteX39" fmla="*/ 3425757 w 5488021"/>
                <a:gd name="connsiteY39" fmla="*/ 3268535 h 4644957"/>
                <a:gd name="connsiteX40" fmla="*/ 4066162 w 5488021"/>
                <a:gd name="connsiteY40" fmla="*/ 2885914 h 4644957"/>
                <a:gd name="connsiteX41" fmla="*/ 4093724 w 5488021"/>
                <a:gd name="connsiteY41" fmla="*/ 2821063 h 4644957"/>
                <a:gd name="connsiteX42" fmla="*/ 3965643 w 5488021"/>
                <a:gd name="connsiteY42" fmla="*/ 2509778 h 4644957"/>
                <a:gd name="connsiteX43" fmla="*/ 3562756 w 5488021"/>
                <a:gd name="connsiteY43" fmla="*/ 1877480 h 4644957"/>
                <a:gd name="connsiteX44" fmla="*/ 3494662 w 5488021"/>
                <a:gd name="connsiteY44" fmla="*/ 1862888 h 4644957"/>
                <a:gd name="connsiteX45" fmla="*/ 3290381 w 5488021"/>
                <a:gd name="connsiteY45" fmla="*/ 1988537 h 4644957"/>
                <a:gd name="connsiteX46" fmla="*/ 3073940 w 5488021"/>
                <a:gd name="connsiteY46" fmla="*/ 1947195 h 4644957"/>
                <a:gd name="connsiteX47" fmla="*/ 3098260 w 5488021"/>
                <a:gd name="connsiteY47" fmla="*/ 1854782 h 4644957"/>
                <a:gd name="connsiteX48" fmla="*/ 3425757 w 5488021"/>
                <a:gd name="connsiteY48" fmla="*/ 1658607 h 4644957"/>
                <a:gd name="connsiteX49" fmla="*/ 3742717 w 5488021"/>
                <a:gd name="connsiteY49" fmla="*/ 1470539 h 4644957"/>
                <a:gd name="connsiteX50" fmla="*/ 3766226 w 5488021"/>
                <a:gd name="connsiteY50" fmla="*/ 1415416 h 4644957"/>
                <a:gd name="connsiteX51" fmla="*/ 3514928 w 5488021"/>
                <a:gd name="connsiteY51" fmla="*/ 330782 h 4644957"/>
                <a:gd name="connsiteX52" fmla="*/ 3463047 w 5488021"/>
                <a:gd name="connsiteY52" fmla="*/ 289439 h 4644957"/>
                <a:gd name="connsiteX53" fmla="*/ 1262164 w 5488021"/>
                <a:gd name="connsiteY53" fmla="*/ 289439 h 4644957"/>
                <a:gd name="connsiteX54" fmla="*/ 1212715 w 5488021"/>
                <a:gd name="connsiteY54" fmla="*/ 332403 h 4644957"/>
                <a:gd name="connsiteX55" fmla="*/ 889270 w 5488021"/>
                <a:gd name="connsiteY55" fmla="*/ 2599758 h 4644957"/>
                <a:gd name="connsiteX56" fmla="*/ 926560 w 5488021"/>
                <a:gd name="connsiteY56" fmla="*/ 2645154 h 4644957"/>
                <a:gd name="connsiteX57" fmla="*/ 1542645 w 5488021"/>
                <a:gd name="connsiteY57" fmla="*/ 2644344 h 4644957"/>
                <a:gd name="connsiteX58" fmla="*/ 1577502 w 5488021"/>
                <a:gd name="connsiteY58" fmla="*/ 2598137 h 4644957"/>
                <a:gd name="connsiteX59" fmla="*/ 1376464 w 5488021"/>
                <a:gd name="connsiteY59" fmla="*/ 1485941 h 4644957"/>
                <a:gd name="connsiteX60" fmla="*/ 1412943 w 5488021"/>
                <a:gd name="connsiteY60" fmla="*/ 1422712 h 4644957"/>
                <a:gd name="connsiteX61" fmla="*/ 1616413 w 5488021"/>
                <a:gd name="connsiteY61" fmla="*/ 1400824 h 4644957"/>
                <a:gd name="connsiteX62" fmla="*/ 1801238 w 5488021"/>
                <a:gd name="connsiteY62" fmla="*/ 1545929 h 4644957"/>
                <a:gd name="connsiteX63" fmla="*/ 1939857 w 5488021"/>
                <a:gd name="connsiteY63" fmla="*/ 2044471 h 4644957"/>
                <a:gd name="connsiteX64" fmla="*/ 1957692 w 5488021"/>
                <a:gd name="connsiteY64" fmla="*/ 2144180 h 4644957"/>
                <a:gd name="connsiteX65" fmla="*/ 2006330 w 5488021"/>
                <a:gd name="connsiteY65" fmla="*/ 2183901 h 4644957"/>
                <a:gd name="connsiteX66" fmla="*/ 2529192 w 5488021"/>
                <a:gd name="connsiteY66" fmla="*/ 2183090 h 4644957"/>
                <a:gd name="connsiteX67" fmla="*/ 2609445 w 5488021"/>
                <a:gd name="connsiteY67" fmla="*/ 2192818 h 4644957"/>
                <a:gd name="connsiteX68" fmla="*/ 2686455 w 5488021"/>
                <a:gd name="connsiteY68" fmla="*/ 2297391 h 4644957"/>
                <a:gd name="connsiteX69" fmla="*/ 2685645 w 5488021"/>
                <a:gd name="connsiteY69" fmla="*/ 2605433 h 4644957"/>
                <a:gd name="connsiteX70" fmla="*/ 2725366 w 5488021"/>
                <a:gd name="connsiteY70" fmla="*/ 2645965 h 4644957"/>
                <a:gd name="connsiteX71" fmla="*/ 2984770 w 5488021"/>
                <a:gd name="connsiteY71" fmla="*/ 2645154 h 4644957"/>
                <a:gd name="connsiteX72" fmla="*/ 3027734 w 5488021"/>
                <a:gd name="connsiteY72" fmla="*/ 2687307 h 4644957"/>
                <a:gd name="connsiteX73" fmla="*/ 3027734 w 5488021"/>
                <a:gd name="connsiteY73" fmla="*/ 3137212 h 4644957"/>
                <a:gd name="connsiteX74" fmla="*/ 2987202 w 5488021"/>
                <a:gd name="connsiteY74" fmla="*/ 3176933 h 4644957"/>
                <a:gd name="connsiteX75" fmla="*/ 2942617 w 5488021"/>
                <a:gd name="connsiteY75" fmla="*/ 3176933 h 4644957"/>
                <a:gd name="connsiteX76" fmla="*/ 64851 w 5488021"/>
                <a:gd name="connsiteY76" fmla="*/ 3176933 h 4644957"/>
                <a:gd name="connsiteX77" fmla="*/ 0 w 5488021"/>
                <a:gd name="connsiteY77" fmla="*/ 3174501 h 4644957"/>
                <a:gd name="connsiteX78" fmla="*/ 2432 w 5488021"/>
                <a:gd name="connsiteY78" fmla="*/ 2651639 h 4644957"/>
                <a:gd name="connsiteX79" fmla="*/ 3891064 w 5488021"/>
                <a:gd name="connsiteY79" fmla="*/ 1975567 h 4644957"/>
                <a:gd name="connsiteX80" fmla="*/ 3895928 w 5488021"/>
                <a:gd name="connsiteY80" fmla="*/ 1973135 h 4644957"/>
                <a:gd name="connsiteX81" fmla="*/ 3843236 w 5488021"/>
                <a:gd name="connsiteY81" fmla="*/ 1746156 h 4644957"/>
                <a:gd name="connsiteX82" fmla="*/ 3755687 w 5488021"/>
                <a:gd name="connsiteY82" fmla="*/ 1712920 h 4644957"/>
                <a:gd name="connsiteX83" fmla="*/ 3745960 w 5488021"/>
                <a:gd name="connsiteY83" fmla="*/ 1747778 h 4644957"/>
                <a:gd name="connsiteX84" fmla="*/ 3891064 w 5488021"/>
                <a:gd name="connsiteY84" fmla="*/ 1975567 h 464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88021" h="4644957">
                  <a:moveTo>
                    <a:pt x="2432" y="2651639"/>
                  </a:moveTo>
                  <a:cubicBezTo>
                    <a:pt x="126460" y="2650829"/>
                    <a:pt x="251298" y="2649207"/>
                    <a:pt x="375326" y="2650829"/>
                  </a:cubicBezTo>
                  <a:cubicBezTo>
                    <a:pt x="410994" y="2651639"/>
                    <a:pt x="423964" y="2638669"/>
                    <a:pt x="431260" y="2604622"/>
                  </a:cubicBezTo>
                  <a:cubicBezTo>
                    <a:pt x="565015" y="1828031"/>
                    <a:pt x="779023" y="239180"/>
                    <a:pt x="817934" y="56786"/>
                  </a:cubicBezTo>
                  <a:cubicBezTo>
                    <a:pt x="827662" y="12201"/>
                    <a:pt x="845496" y="41"/>
                    <a:pt x="890892" y="41"/>
                  </a:cubicBezTo>
                  <a:cubicBezTo>
                    <a:pt x="1690992" y="1663"/>
                    <a:pt x="3073940" y="852"/>
                    <a:pt x="3874041" y="41"/>
                  </a:cubicBezTo>
                  <a:cubicBezTo>
                    <a:pt x="3895928" y="41"/>
                    <a:pt x="3920247" y="-2391"/>
                    <a:pt x="3919436" y="30035"/>
                  </a:cubicBezTo>
                  <a:cubicBezTo>
                    <a:pt x="3943756" y="188109"/>
                    <a:pt x="3955915" y="244854"/>
                    <a:pt x="3980234" y="351048"/>
                  </a:cubicBezTo>
                  <a:cubicBezTo>
                    <a:pt x="4090481" y="834999"/>
                    <a:pt x="4203970" y="1318950"/>
                    <a:pt x="4316649" y="1802090"/>
                  </a:cubicBezTo>
                  <a:cubicBezTo>
                    <a:pt x="4388796" y="2112565"/>
                    <a:pt x="4460943" y="2422229"/>
                    <a:pt x="4531468" y="2732703"/>
                  </a:cubicBezTo>
                  <a:cubicBezTo>
                    <a:pt x="4538764" y="2766750"/>
                    <a:pt x="4552545" y="2780531"/>
                    <a:pt x="4588213" y="2778099"/>
                  </a:cubicBezTo>
                  <a:cubicBezTo>
                    <a:pt x="4635230" y="2774856"/>
                    <a:pt x="4683058" y="2776478"/>
                    <a:pt x="4730075" y="2777288"/>
                  </a:cubicBezTo>
                  <a:cubicBezTo>
                    <a:pt x="4755204" y="2778099"/>
                    <a:pt x="5035686" y="2769993"/>
                    <a:pt x="5034064" y="2742431"/>
                  </a:cubicBezTo>
                  <a:cubicBezTo>
                    <a:pt x="5033253" y="2730271"/>
                    <a:pt x="5034064" y="2718111"/>
                    <a:pt x="5034064" y="2705952"/>
                  </a:cubicBezTo>
                  <a:cubicBezTo>
                    <a:pt x="5034064" y="1828031"/>
                    <a:pt x="5034064" y="949299"/>
                    <a:pt x="5034064" y="71378"/>
                  </a:cubicBezTo>
                  <a:cubicBezTo>
                    <a:pt x="5034064" y="4905"/>
                    <a:pt x="5034064" y="4905"/>
                    <a:pt x="5099726" y="4905"/>
                  </a:cubicBezTo>
                  <a:cubicBezTo>
                    <a:pt x="5214836" y="4905"/>
                    <a:pt x="5329136" y="5716"/>
                    <a:pt x="5444247" y="4095"/>
                  </a:cubicBezTo>
                  <a:cubicBezTo>
                    <a:pt x="5479915" y="3284"/>
                    <a:pt x="5491264" y="16254"/>
                    <a:pt x="5491264" y="51112"/>
                  </a:cubicBezTo>
                  <a:cubicBezTo>
                    <a:pt x="5489643" y="167033"/>
                    <a:pt x="5490453" y="283765"/>
                    <a:pt x="5490453" y="399686"/>
                  </a:cubicBezTo>
                  <a:cubicBezTo>
                    <a:pt x="5490453" y="1473782"/>
                    <a:pt x="5491264" y="2932120"/>
                    <a:pt x="5491264" y="4006216"/>
                  </a:cubicBezTo>
                  <a:cubicBezTo>
                    <a:pt x="5439383" y="3943797"/>
                    <a:pt x="5419928" y="3830307"/>
                    <a:pt x="5158902" y="3652778"/>
                  </a:cubicBezTo>
                  <a:cubicBezTo>
                    <a:pt x="4986236" y="3526318"/>
                    <a:pt x="4791683" y="3467952"/>
                    <a:pt x="4579296" y="3489029"/>
                  </a:cubicBezTo>
                  <a:cubicBezTo>
                    <a:pt x="4311785" y="3516590"/>
                    <a:pt x="4100209" y="3647103"/>
                    <a:pt x="3945377" y="3866786"/>
                  </a:cubicBezTo>
                  <a:cubicBezTo>
                    <a:pt x="3792166" y="4083227"/>
                    <a:pt x="3734611" y="4324797"/>
                    <a:pt x="3764604" y="4588254"/>
                  </a:cubicBezTo>
                  <a:cubicBezTo>
                    <a:pt x="3771089" y="4642567"/>
                    <a:pt x="3767847" y="4645810"/>
                    <a:pt x="3712724" y="4645810"/>
                  </a:cubicBezTo>
                  <a:cubicBezTo>
                    <a:pt x="3313889" y="4645810"/>
                    <a:pt x="2664568" y="4645810"/>
                    <a:pt x="2265734" y="4646620"/>
                  </a:cubicBezTo>
                  <a:cubicBezTo>
                    <a:pt x="2230066" y="4646620"/>
                    <a:pt x="2219528" y="4639324"/>
                    <a:pt x="2218717" y="4599603"/>
                  </a:cubicBezTo>
                  <a:cubicBezTo>
                    <a:pt x="2208990" y="4255893"/>
                    <a:pt x="2076045" y="3977844"/>
                    <a:pt x="1768002" y="3804367"/>
                  </a:cubicBezTo>
                  <a:cubicBezTo>
                    <a:pt x="1484279" y="3643861"/>
                    <a:pt x="1121924" y="3697363"/>
                    <a:pt x="886838" y="3923531"/>
                  </a:cubicBezTo>
                  <a:cubicBezTo>
                    <a:pt x="697149" y="4105924"/>
                    <a:pt x="607979" y="4330471"/>
                    <a:pt x="603926" y="4590686"/>
                  </a:cubicBezTo>
                  <a:cubicBezTo>
                    <a:pt x="603115" y="4644999"/>
                    <a:pt x="603926" y="4644999"/>
                    <a:pt x="551234" y="4644999"/>
                  </a:cubicBezTo>
                  <a:cubicBezTo>
                    <a:pt x="502596" y="4644999"/>
                    <a:pt x="218872" y="4644189"/>
                    <a:pt x="170234" y="4644999"/>
                  </a:cubicBezTo>
                  <a:cubicBezTo>
                    <a:pt x="141862" y="4645810"/>
                    <a:pt x="132134" y="4633650"/>
                    <a:pt x="129702" y="4606899"/>
                  </a:cubicBezTo>
                  <a:cubicBezTo>
                    <a:pt x="113489" y="4413157"/>
                    <a:pt x="96466" y="4220225"/>
                    <a:pt x="79443" y="4026482"/>
                  </a:cubicBezTo>
                  <a:cubicBezTo>
                    <a:pt x="64851" y="3867597"/>
                    <a:pt x="49449" y="3709523"/>
                    <a:pt x="34857" y="3551448"/>
                  </a:cubicBezTo>
                  <a:cubicBezTo>
                    <a:pt x="28372" y="3480111"/>
                    <a:pt x="22698" y="3408775"/>
                    <a:pt x="15402" y="3338250"/>
                  </a:cubicBezTo>
                  <a:cubicBezTo>
                    <a:pt x="12160" y="3306635"/>
                    <a:pt x="23509" y="3292044"/>
                    <a:pt x="55934" y="3294476"/>
                  </a:cubicBezTo>
                  <a:cubicBezTo>
                    <a:pt x="70526" y="3295286"/>
                    <a:pt x="85928" y="3294476"/>
                    <a:pt x="100519" y="3294476"/>
                  </a:cubicBezTo>
                  <a:cubicBezTo>
                    <a:pt x="1014109" y="3294476"/>
                    <a:pt x="2413270" y="3294476"/>
                    <a:pt x="3326860" y="3295286"/>
                  </a:cubicBezTo>
                  <a:cubicBezTo>
                    <a:pt x="3363338" y="3295286"/>
                    <a:pt x="3394953" y="3287991"/>
                    <a:pt x="3425757" y="3268535"/>
                  </a:cubicBezTo>
                  <a:cubicBezTo>
                    <a:pt x="3638145" y="3140454"/>
                    <a:pt x="3851343" y="3012374"/>
                    <a:pt x="4066162" y="2885914"/>
                  </a:cubicBezTo>
                  <a:cubicBezTo>
                    <a:pt x="4094534" y="2868891"/>
                    <a:pt x="4099398" y="2853488"/>
                    <a:pt x="4093724" y="2821063"/>
                  </a:cubicBezTo>
                  <a:cubicBezTo>
                    <a:pt x="4073458" y="2707573"/>
                    <a:pt x="4029683" y="2606244"/>
                    <a:pt x="3965643" y="2509778"/>
                  </a:cubicBezTo>
                  <a:cubicBezTo>
                    <a:pt x="3827834" y="2301444"/>
                    <a:pt x="3694889" y="2089867"/>
                    <a:pt x="3562756" y="1877480"/>
                  </a:cubicBezTo>
                  <a:cubicBezTo>
                    <a:pt x="3541679" y="1843433"/>
                    <a:pt x="3525466" y="1842622"/>
                    <a:pt x="3494662" y="1862888"/>
                  </a:cubicBezTo>
                  <a:cubicBezTo>
                    <a:pt x="3436296" y="1900988"/>
                    <a:pt x="3349557" y="1950437"/>
                    <a:pt x="3290381" y="1988537"/>
                  </a:cubicBezTo>
                  <a:cubicBezTo>
                    <a:pt x="3210938" y="2039607"/>
                    <a:pt x="3122579" y="1998265"/>
                    <a:pt x="3073940" y="1947195"/>
                  </a:cubicBezTo>
                  <a:cubicBezTo>
                    <a:pt x="3043947" y="1915580"/>
                    <a:pt x="3054485" y="1881533"/>
                    <a:pt x="3098260" y="1854782"/>
                  </a:cubicBezTo>
                  <a:cubicBezTo>
                    <a:pt x="3198779" y="1794795"/>
                    <a:pt x="3324428" y="1718595"/>
                    <a:pt x="3425757" y="1658607"/>
                  </a:cubicBezTo>
                  <a:cubicBezTo>
                    <a:pt x="3531140" y="1596188"/>
                    <a:pt x="3636523" y="1532148"/>
                    <a:pt x="3742717" y="1470539"/>
                  </a:cubicBezTo>
                  <a:cubicBezTo>
                    <a:pt x="3767036" y="1456758"/>
                    <a:pt x="3772711" y="1442167"/>
                    <a:pt x="3766226" y="1415416"/>
                  </a:cubicBezTo>
                  <a:cubicBezTo>
                    <a:pt x="3681919" y="1053871"/>
                    <a:pt x="3598424" y="692327"/>
                    <a:pt x="3514928" y="330782"/>
                  </a:cubicBezTo>
                  <a:cubicBezTo>
                    <a:pt x="3508443" y="300788"/>
                    <a:pt x="3494662" y="289439"/>
                    <a:pt x="3463047" y="289439"/>
                  </a:cubicBezTo>
                  <a:cubicBezTo>
                    <a:pt x="2923972" y="290250"/>
                    <a:pt x="1801238" y="290250"/>
                    <a:pt x="1262164" y="289439"/>
                  </a:cubicBezTo>
                  <a:cubicBezTo>
                    <a:pt x="1228117" y="289439"/>
                    <a:pt x="1219200" y="304031"/>
                    <a:pt x="1212715" y="332403"/>
                  </a:cubicBezTo>
                  <a:cubicBezTo>
                    <a:pt x="1100036" y="947678"/>
                    <a:pt x="909536" y="2319278"/>
                    <a:pt x="889270" y="2599758"/>
                  </a:cubicBezTo>
                  <a:cubicBezTo>
                    <a:pt x="880353" y="2636237"/>
                    <a:pt x="889270" y="2645965"/>
                    <a:pt x="926560" y="2645154"/>
                  </a:cubicBezTo>
                  <a:cubicBezTo>
                    <a:pt x="1110574" y="2643533"/>
                    <a:pt x="1358630" y="2644344"/>
                    <a:pt x="1542645" y="2644344"/>
                  </a:cubicBezTo>
                  <a:cubicBezTo>
                    <a:pt x="1588041" y="2644344"/>
                    <a:pt x="1588851" y="2642722"/>
                    <a:pt x="1577502" y="2598137"/>
                  </a:cubicBezTo>
                  <a:cubicBezTo>
                    <a:pt x="1497249" y="2180658"/>
                    <a:pt x="1435641" y="1881533"/>
                    <a:pt x="1376464" y="1485941"/>
                  </a:cubicBezTo>
                  <a:cubicBezTo>
                    <a:pt x="1363494" y="1436492"/>
                    <a:pt x="1363494" y="1434871"/>
                    <a:pt x="1412943" y="1422712"/>
                  </a:cubicBezTo>
                  <a:cubicBezTo>
                    <a:pt x="1498060" y="1401635"/>
                    <a:pt x="1527243" y="1387854"/>
                    <a:pt x="1616413" y="1400824"/>
                  </a:cubicBezTo>
                  <a:cubicBezTo>
                    <a:pt x="1707204" y="1414605"/>
                    <a:pt x="1766381" y="1464054"/>
                    <a:pt x="1801238" y="1545929"/>
                  </a:cubicBezTo>
                  <a:cubicBezTo>
                    <a:pt x="1870143" y="1705624"/>
                    <a:pt x="1905811" y="1875048"/>
                    <a:pt x="1939857" y="2044471"/>
                  </a:cubicBezTo>
                  <a:cubicBezTo>
                    <a:pt x="1946343" y="2077707"/>
                    <a:pt x="1952828" y="2110944"/>
                    <a:pt x="1957692" y="2144180"/>
                  </a:cubicBezTo>
                  <a:cubicBezTo>
                    <a:pt x="1961745" y="2173363"/>
                    <a:pt x="1976336" y="2183901"/>
                    <a:pt x="2006330" y="2183901"/>
                  </a:cubicBezTo>
                  <a:cubicBezTo>
                    <a:pt x="2183049" y="2183090"/>
                    <a:pt x="2352472" y="2183090"/>
                    <a:pt x="2529192" y="2183090"/>
                  </a:cubicBezTo>
                  <a:cubicBezTo>
                    <a:pt x="2556753" y="2183090"/>
                    <a:pt x="2583504" y="2184712"/>
                    <a:pt x="2609445" y="2192818"/>
                  </a:cubicBezTo>
                  <a:cubicBezTo>
                    <a:pt x="2663757" y="2209031"/>
                    <a:pt x="2686455" y="2240646"/>
                    <a:pt x="2686455" y="2297391"/>
                  </a:cubicBezTo>
                  <a:cubicBezTo>
                    <a:pt x="2686455" y="2400341"/>
                    <a:pt x="2687266" y="2502482"/>
                    <a:pt x="2685645" y="2605433"/>
                  </a:cubicBezTo>
                  <a:cubicBezTo>
                    <a:pt x="2685645" y="2635427"/>
                    <a:pt x="2695373" y="2645965"/>
                    <a:pt x="2725366" y="2645965"/>
                  </a:cubicBezTo>
                  <a:cubicBezTo>
                    <a:pt x="2792649" y="2644344"/>
                    <a:pt x="2917487" y="2646775"/>
                    <a:pt x="2984770" y="2645154"/>
                  </a:cubicBezTo>
                  <a:cubicBezTo>
                    <a:pt x="3015575" y="2644344"/>
                    <a:pt x="3027734" y="2655692"/>
                    <a:pt x="3027734" y="2687307"/>
                  </a:cubicBezTo>
                  <a:cubicBezTo>
                    <a:pt x="3026924" y="2837275"/>
                    <a:pt x="3026924" y="2987244"/>
                    <a:pt x="3027734" y="3137212"/>
                  </a:cubicBezTo>
                  <a:cubicBezTo>
                    <a:pt x="3027734" y="3167205"/>
                    <a:pt x="3017196" y="3179365"/>
                    <a:pt x="2987202" y="3176933"/>
                  </a:cubicBezTo>
                  <a:cubicBezTo>
                    <a:pt x="2972611" y="3175312"/>
                    <a:pt x="2957209" y="3176933"/>
                    <a:pt x="2942617" y="3176933"/>
                  </a:cubicBezTo>
                  <a:cubicBezTo>
                    <a:pt x="2032270" y="3176933"/>
                    <a:pt x="975198" y="3176933"/>
                    <a:pt x="64851" y="3176933"/>
                  </a:cubicBezTo>
                  <a:cubicBezTo>
                    <a:pt x="42964" y="3176933"/>
                    <a:pt x="21887" y="3175312"/>
                    <a:pt x="0" y="3174501"/>
                  </a:cubicBezTo>
                  <a:cubicBezTo>
                    <a:pt x="2432" y="3002646"/>
                    <a:pt x="2432" y="2826737"/>
                    <a:pt x="2432" y="2651639"/>
                  </a:cubicBezTo>
                  <a:close/>
                  <a:moveTo>
                    <a:pt x="3891064" y="1975567"/>
                  </a:moveTo>
                  <a:cubicBezTo>
                    <a:pt x="3892685" y="1974756"/>
                    <a:pt x="3894307" y="1973946"/>
                    <a:pt x="3895928" y="1973135"/>
                  </a:cubicBezTo>
                  <a:cubicBezTo>
                    <a:pt x="3878094" y="1897746"/>
                    <a:pt x="3860260" y="1821546"/>
                    <a:pt x="3843236" y="1746156"/>
                  </a:cubicBezTo>
                  <a:cubicBezTo>
                    <a:pt x="3823781" y="1661039"/>
                    <a:pt x="3837562" y="1666714"/>
                    <a:pt x="3755687" y="1712920"/>
                  </a:cubicBezTo>
                  <a:cubicBezTo>
                    <a:pt x="3739475" y="1721837"/>
                    <a:pt x="3735421" y="1730754"/>
                    <a:pt x="3745960" y="1747778"/>
                  </a:cubicBezTo>
                  <a:cubicBezTo>
                    <a:pt x="3794598" y="1823167"/>
                    <a:pt x="3842426" y="1899367"/>
                    <a:pt x="3891064" y="197556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2D04430-4932-404E-A6F7-FA8F31683B73}"/>
                </a:ext>
              </a:extLst>
            </p:cNvPr>
            <p:cNvSpPr/>
            <p:nvPr/>
          </p:nvSpPr>
          <p:spPr>
            <a:xfrm>
              <a:off x="6558874" y="886028"/>
              <a:ext cx="2423808" cy="4174787"/>
            </a:xfrm>
            <a:custGeom>
              <a:avLst/>
              <a:gdLst>
                <a:gd name="connsiteX0" fmla="*/ 0 w 2423808"/>
                <a:gd name="connsiteY0" fmla="*/ 2089826 h 4174787"/>
                <a:gd name="connsiteX1" fmla="*/ 0 w 2423808"/>
                <a:gd name="connsiteY1" fmla="*/ 63230 h 4174787"/>
                <a:gd name="connsiteX2" fmla="*/ 62419 w 2423808"/>
                <a:gd name="connsiteY2" fmla="*/ 0 h 4174787"/>
                <a:gd name="connsiteX3" fmla="*/ 398834 w 2423808"/>
                <a:gd name="connsiteY3" fmla="*/ 0 h 4174787"/>
                <a:gd name="connsiteX4" fmla="*/ 458011 w 2423808"/>
                <a:gd name="connsiteY4" fmla="*/ 57555 h 4174787"/>
                <a:gd name="connsiteX5" fmla="*/ 458011 w 2423808"/>
                <a:gd name="connsiteY5" fmla="*/ 3105555 h 4174787"/>
                <a:gd name="connsiteX6" fmla="*/ 510702 w 2423808"/>
                <a:gd name="connsiteY6" fmla="*/ 3159058 h 4174787"/>
                <a:gd name="connsiteX7" fmla="*/ 2363011 w 2423808"/>
                <a:gd name="connsiteY7" fmla="*/ 3159058 h 4174787"/>
                <a:gd name="connsiteX8" fmla="*/ 2427862 w 2423808"/>
                <a:gd name="connsiteY8" fmla="*/ 3225530 h 4174787"/>
                <a:gd name="connsiteX9" fmla="*/ 2354094 w 2423808"/>
                <a:gd name="connsiteY9" fmla="*/ 3300919 h 4174787"/>
                <a:gd name="connsiteX10" fmla="*/ 1603443 w 2423808"/>
                <a:gd name="connsiteY10" fmla="*/ 3351179 h 4174787"/>
                <a:gd name="connsiteX11" fmla="*/ 489626 w 2423808"/>
                <a:gd name="connsiteY11" fmla="*/ 3430621 h 4174787"/>
                <a:gd name="connsiteX12" fmla="*/ 458011 w 2423808"/>
                <a:gd name="connsiteY12" fmla="*/ 3461426 h 4174787"/>
                <a:gd name="connsiteX13" fmla="*/ 458011 w 2423808"/>
                <a:gd name="connsiteY13" fmla="*/ 3501957 h 4174787"/>
                <a:gd name="connsiteX14" fmla="*/ 458011 w 2423808"/>
                <a:gd name="connsiteY14" fmla="*/ 4097777 h 4174787"/>
                <a:gd name="connsiteX15" fmla="*/ 376947 w 2423808"/>
                <a:gd name="connsiteY15" fmla="*/ 4177219 h 4174787"/>
                <a:gd name="connsiteX16" fmla="*/ 52691 w 2423808"/>
                <a:gd name="connsiteY16" fmla="*/ 4177219 h 4174787"/>
                <a:gd name="connsiteX17" fmla="*/ 0 w 2423808"/>
                <a:gd name="connsiteY17" fmla="*/ 4122907 h 4174787"/>
                <a:gd name="connsiteX18" fmla="*/ 0 w 2423808"/>
                <a:gd name="connsiteY18" fmla="*/ 3405492 h 4174787"/>
                <a:gd name="connsiteX19" fmla="*/ 0 w 2423808"/>
                <a:gd name="connsiteY19" fmla="*/ 2089826 h 417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3808" h="4174787">
                  <a:moveTo>
                    <a:pt x="0" y="2089826"/>
                  </a:moveTo>
                  <a:cubicBezTo>
                    <a:pt x="0" y="1414564"/>
                    <a:pt x="0" y="738491"/>
                    <a:pt x="0" y="63230"/>
                  </a:cubicBezTo>
                  <a:cubicBezTo>
                    <a:pt x="0" y="0"/>
                    <a:pt x="0" y="0"/>
                    <a:pt x="62419" y="0"/>
                  </a:cubicBezTo>
                  <a:cubicBezTo>
                    <a:pt x="174287" y="0"/>
                    <a:pt x="286966" y="0"/>
                    <a:pt x="398834" y="0"/>
                  </a:cubicBezTo>
                  <a:cubicBezTo>
                    <a:pt x="458011" y="0"/>
                    <a:pt x="458011" y="0"/>
                    <a:pt x="458011" y="57555"/>
                  </a:cubicBezTo>
                  <a:cubicBezTo>
                    <a:pt x="458011" y="195364"/>
                    <a:pt x="458011" y="2967747"/>
                    <a:pt x="458011" y="3105555"/>
                  </a:cubicBezTo>
                  <a:cubicBezTo>
                    <a:pt x="458011" y="3159058"/>
                    <a:pt x="458011" y="3159058"/>
                    <a:pt x="510702" y="3159058"/>
                  </a:cubicBezTo>
                  <a:cubicBezTo>
                    <a:pt x="1128409" y="3159058"/>
                    <a:pt x="1745305" y="3159058"/>
                    <a:pt x="2363011" y="3159058"/>
                  </a:cubicBezTo>
                  <a:cubicBezTo>
                    <a:pt x="2427862" y="3159058"/>
                    <a:pt x="2427862" y="3159058"/>
                    <a:pt x="2427862" y="3225530"/>
                  </a:cubicBezTo>
                  <a:cubicBezTo>
                    <a:pt x="2427862" y="3296866"/>
                    <a:pt x="2427862" y="3296056"/>
                    <a:pt x="2354094" y="3300919"/>
                  </a:cubicBezTo>
                  <a:cubicBezTo>
                    <a:pt x="2103606" y="3317132"/>
                    <a:pt x="1853119" y="3334155"/>
                    <a:pt x="1603443" y="3351179"/>
                  </a:cubicBezTo>
                  <a:cubicBezTo>
                    <a:pt x="1378896" y="3366581"/>
                    <a:pt x="636351" y="3420894"/>
                    <a:pt x="489626" y="3430621"/>
                  </a:cubicBezTo>
                  <a:cubicBezTo>
                    <a:pt x="467738" y="3432243"/>
                    <a:pt x="456390" y="3438728"/>
                    <a:pt x="458011" y="3461426"/>
                  </a:cubicBezTo>
                  <a:cubicBezTo>
                    <a:pt x="458822" y="3475206"/>
                    <a:pt x="458011" y="3488176"/>
                    <a:pt x="458011" y="3501957"/>
                  </a:cubicBezTo>
                  <a:cubicBezTo>
                    <a:pt x="458011" y="4578485"/>
                    <a:pt x="458011" y="3626796"/>
                    <a:pt x="458011" y="4097777"/>
                  </a:cubicBezTo>
                  <a:cubicBezTo>
                    <a:pt x="458011" y="4187758"/>
                    <a:pt x="466928" y="4176409"/>
                    <a:pt x="376947" y="4177219"/>
                  </a:cubicBezTo>
                  <a:cubicBezTo>
                    <a:pt x="269132" y="4178030"/>
                    <a:pt x="160507" y="4177219"/>
                    <a:pt x="52691" y="4177219"/>
                  </a:cubicBezTo>
                  <a:cubicBezTo>
                    <a:pt x="811" y="4177219"/>
                    <a:pt x="811" y="4177219"/>
                    <a:pt x="0" y="4122907"/>
                  </a:cubicBezTo>
                  <a:cubicBezTo>
                    <a:pt x="0" y="3883768"/>
                    <a:pt x="0" y="3644630"/>
                    <a:pt x="0" y="3405492"/>
                  </a:cubicBezTo>
                  <a:cubicBezTo>
                    <a:pt x="0" y="2967747"/>
                    <a:pt x="0" y="2528381"/>
                    <a:pt x="0" y="2089826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66124674-B752-4B9A-AC01-4A3388AC1836}"/>
                </a:ext>
              </a:extLst>
            </p:cNvPr>
            <p:cNvSpPr/>
            <p:nvPr/>
          </p:nvSpPr>
          <p:spPr>
            <a:xfrm>
              <a:off x="4808706" y="5068443"/>
              <a:ext cx="1629383" cy="1775298"/>
            </a:xfrm>
            <a:custGeom>
              <a:avLst/>
              <a:gdLst>
                <a:gd name="connsiteX0" fmla="*/ 0 w 1629382"/>
                <a:gd name="connsiteY0" fmla="*/ 882453 h 1775297"/>
                <a:gd name="connsiteX1" fmla="*/ 231842 w 1629382"/>
                <a:gd name="connsiteY1" fmla="*/ 267179 h 1775297"/>
                <a:gd name="connsiteX2" fmla="*/ 1301075 w 1629382"/>
                <a:gd name="connsiteY2" fmla="*/ 169902 h 1775297"/>
                <a:gd name="connsiteX3" fmla="*/ 1631815 w 1629382"/>
                <a:gd name="connsiteY3" fmla="*/ 804632 h 1775297"/>
                <a:gd name="connsiteX4" fmla="*/ 1242708 w 1629382"/>
                <a:gd name="connsiteY4" fmla="*/ 1646885 h 1775297"/>
                <a:gd name="connsiteX5" fmla="*/ 285345 w 1629382"/>
                <a:gd name="connsiteY5" fmla="*/ 1560957 h 1775297"/>
                <a:gd name="connsiteX6" fmla="*/ 4053 w 1629382"/>
                <a:gd name="connsiteY6" fmla="*/ 927038 h 1775297"/>
                <a:gd name="connsiteX7" fmla="*/ 0 w 1629382"/>
                <a:gd name="connsiteY7" fmla="*/ 882453 h 1775297"/>
                <a:gd name="connsiteX8" fmla="*/ 820366 w 1629382"/>
                <a:gd name="connsiteY8" fmla="*/ 503885 h 1775297"/>
                <a:gd name="connsiteX9" fmla="*/ 623381 w 1629382"/>
                <a:gd name="connsiteY9" fmla="*/ 567925 h 1775297"/>
                <a:gd name="connsiteX10" fmla="*/ 587713 w 1629382"/>
                <a:gd name="connsiteY10" fmla="*/ 1178336 h 1775297"/>
                <a:gd name="connsiteX11" fmla="*/ 1073285 w 1629382"/>
                <a:gd name="connsiteY11" fmla="*/ 1153206 h 1775297"/>
                <a:gd name="connsiteX12" fmla="*/ 1127598 w 1629382"/>
                <a:gd name="connsiteY12" fmla="*/ 705734 h 1775297"/>
                <a:gd name="connsiteX13" fmla="*/ 820366 w 1629382"/>
                <a:gd name="connsiteY13" fmla="*/ 503885 h 17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382" h="1775297">
                  <a:moveTo>
                    <a:pt x="0" y="882453"/>
                  </a:moveTo>
                  <a:cubicBezTo>
                    <a:pt x="1621" y="648989"/>
                    <a:pt x="80253" y="445519"/>
                    <a:pt x="231842" y="267179"/>
                  </a:cubicBezTo>
                  <a:cubicBezTo>
                    <a:pt x="497732" y="-45728"/>
                    <a:pt x="983304" y="-91124"/>
                    <a:pt x="1301075" y="169902"/>
                  </a:cubicBezTo>
                  <a:cubicBezTo>
                    <a:pt x="1501302" y="334462"/>
                    <a:pt x="1612359" y="546849"/>
                    <a:pt x="1631815" y="804632"/>
                  </a:cubicBezTo>
                  <a:cubicBezTo>
                    <a:pt x="1657755" y="1156449"/>
                    <a:pt x="1536160" y="1445036"/>
                    <a:pt x="1242708" y="1646885"/>
                  </a:cubicBezTo>
                  <a:cubicBezTo>
                    <a:pt x="945204" y="1851166"/>
                    <a:pt x="545560" y="1812255"/>
                    <a:pt x="285345" y="1560957"/>
                  </a:cubicBezTo>
                  <a:cubicBezTo>
                    <a:pt x="106193" y="1388291"/>
                    <a:pt x="12160" y="1176715"/>
                    <a:pt x="4053" y="927038"/>
                  </a:cubicBezTo>
                  <a:cubicBezTo>
                    <a:pt x="2432" y="912447"/>
                    <a:pt x="1621" y="897045"/>
                    <a:pt x="0" y="882453"/>
                  </a:cubicBezTo>
                  <a:close/>
                  <a:moveTo>
                    <a:pt x="820366" y="503885"/>
                  </a:moveTo>
                  <a:cubicBezTo>
                    <a:pt x="746598" y="501453"/>
                    <a:pt x="681747" y="524962"/>
                    <a:pt x="623381" y="567925"/>
                  </a:cubicBezTo>
                  <a:cubicBezTo>
                    <a:pt x="431260" y="708977"/>
                    <a:pt x="413426" y="1009723"/>
                    <a:pt x="587713" y="1178336"/>
                  </a:cubicBezTo>
                  <a:cubicBezTo>
                    <a:pt x="727953" y="1313713"/>
                    <a:pt x="950068" y="1303985"/>
                    <a:pt x="1073285" y="1153206"/>
                  </a:cubicBezTo>
                  <a:cubicBezTo>
                    <a:pt x="1185153" y="1017019"/>
                    <a:pt x="1202987" y="863808"/>
                    <a:pt x="1127598" y="705734"/>
                  </a:cubicBezTo>
                  <a:cubicBezTo>
                    <a:pt x="1067611" y="579274"/>
                    <a:pt x="963849" y="507938"/>
                    <a:pt x="820366" y="503885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77CB92F-D85B-41E7-B7C4-7DB583D5EC52}"/>
                </a:ext>
              </a:extLst>
            </p:cNvPr>
            <p:cNvSpPr/>
            <p:nvPr/>
          </p:nvSpPr>
          <p:spPr>
            <a:xfrm>
              <a:off x="1665189" y="5304305"/>
              <a:ext cx="1426723" cy="1548319"/>
            </a:xfrm>
            <a:custGeom>
              <a:avLst/>
              <a:gdLst>
                <a:gd name="connsiteX0" fmla="*/ 1433881 w 1426723"/>
                <a:gd name="connsiteY0" fmla="*/ 753595 h 1548319"/>
                <a:gd name="connsiteX1" fmla="*/ 965333 w 1426723"/>
                <a:gd name="connsiteY1" fmla="*/ 1506678 h 1548319"/>
                <a:gd name="connsiteX2" fmla="*/ 170907 w 1426723"/>
                <a:gd name="connsiteY2" fmla="*/ 1280510 h 1548319"/>
                <a:gd name="connsiteX3" fmla="*/ 239811 w 1426723"/>
                <a:gd name="connsiteY3" fmla="*/ 196686 h 1548319"/>
                <a:gd name="connsiteX4" fmla="*/ 1272564 w 1426723"/>
                <a:gd name="connsiteY4" fmla="*/ 285046 h 1548319"/>
                <a:gd name="connsiteX5" fmla="*/ 1433881 w 1426723"/>
                <a:gd name="connsiteY5" fmla="*/ 753595 h 1548319"/>
                <a:gd name="connsiteX6" fmla="*/ 1018024 w 1426723"/>
                <a:gd name="connsiteY6" fmla="*/ 768997 h 1548319"/>
                <a:gd name="connsiteX7" fmla="*/ 981545 w 1426723"/>
                <a:gd name="connsiteY7" fmla="*/ 614976 h 1548319"/>
                <a:gd name="connsiteX8" fmla="*/ 507322 w 1426723"/>
                <a:gd name="connsiteY8" fmla="*/ 536344 h 1548319"/>
                <a:gd name="connsiteX9" fmla="*/ 504890 w 1426723"/>
                <a:gd name="connsiteY9" fmla="*/ 1014620 h 1548319"/>
                <a:gd name="connsiteX10" fmla="*/ 924801 w 1426723"/>
                <a:gd name="connsiteY10" fmla="*/ 1017863 h 1548319"/>
                <a:gd name="connsiteX11" fmla="*/ 1018024 w 1426723"/>
                <a:gd name="connsiteY11" fmla="*/ 768997 h 154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6723" h="1548319">
                  <a:moveTo>
                    <a:pt x="1433881" y="753595"/>
                  </a:moveTo>
                  <a:cubicBezTo>
                    <a:pt x="1433881" y="1101359"/>
                    <a:pt x="1245003" y="1395620"/>
                    <a:pt x="965333" y="1506678"/>
                  </a:cubicBezTo>
                  <a:cubicBezTo>
                    <a:pt x="683230" y="1619356"/>
                    <a:pt x="363839" y="1528565"/>
                    <a:pt x="170907" y="1280510"/>
                  </a:cubicBezTo>
                  <a:cubicBezTo>
                    <a:pt x="-81201" y="956254"/>
                    <a:pt x="-51208" y="484463"/>
                    <a:pt x="239811" y="196686"/>
                  </a:cubicBezTo>
                  <a:cubicBezTo>
                    <a:pt x="538126" y="-98386"/>
                    <a:pt x="1026941" y="-55422"/>
                    <a:pt x="1272564" y="285046"/>
                  </a:cubicBezTo>
                  <a:cubicBezTo>
                    <a:pt x="1378758" y="433393"/>
                    <a:pt x="1430639" y="597142"/>
                    <a:pt x="1433881" y="753595"/>
                  </a:cubicBezTo>
                  <a:close/>
                  <a:moveTo>
                    <a:pt x="1018024" y="768997"/>
                  </a:moveTo>
                  <a:cubicBezTo>
                    <a:pt x="1020456" y="721169"/>
                    <a:pt x="1007486" y="666046"/>
                    <a:pt x="981545" y="614976"/>
                  </a:cubicBezTo>
                  <a:cubicBezTo>
                    <a:pt x="887511" y="426097"/>
                    <a:pt x="651616" y="387186"/>
                    <a:pt x="507322" y="536344"/>
                  </a:cubicBezTo>
                  <a:cubicBezTo>
                    <a:pt x="382484" y="665235"/>
                    <a:pt x="380862" y="883297"/>
                    <a:pt x="504890" y="1014620"/>
                  </a:cubicBezTo>
                  <a:cubicBezTo>
                    <a:pt x="623243" y="1140269"/>
                    <a:pt x="804826" y="1141891"/>
                    <a:pt x="924801" y="1017863"/>
                  </a:cubicBezTo>
                  <a:cubicBezTo>
                    <a:pt x="989652" y="951391"/>
                    <a:pt x="1018835" y="871137"/>
                    <a:pt x="1018024" y="76899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EDDD062B-16CC-4826-8482-61D2471C75EB}"/>
              </a:ext>
            </a:extLst>
          </p:cNvPr>
          <p:cNvGrpSpPr/>
          <p:nvPr/>
        </p:nvGrpSpPr>
        <p:grpSpPr>
          <a:xfrm>
            <a:off x="3241198" y="1048739"/>
            <a:ext cx="1134736" cy="1354362"/>
            <a:chOff x="3570" y="619306"/>
            <a:chExt cx="4703649" cy="5614032"/>
          </a:xfrm>
        </p:grpSpPr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5DBB3D16-ADC0-44BC-9DC3-7F09D2D38BEB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75163734-ABFE-4F36-B07A-7B4BFF818306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092B446-FB91-4AD4-BDB3-046761E945AA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8D7AAD53-BE0E-45A9-9CB1-C12668AAD5F3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C06D975-C21F-47A9-94B2-9D9FF39A0C8C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6D4FA9E5-EC94-4522-A28A-428C87F92E54}"/>
              </a:ext>
            </a:extLst>
          </p:cNvPr>
          <p:cNvGrpSpPr/>
          <p:nvPr/>
        </p:nvGrpSpPr>
        <p:grpSpPr>
          <a:xfrm>
            <a:off x="7134942" y="1306429"/>
            <a:ext cx="2586181" cy="995844"/>
            <a:chOff x="404623" y="2947617"/>
            <a:chExt cx="8543357" cy="3289735"/>
          </a:xfrm>
        </p:grpSpPr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CA1AA96-B9EC-47F8-B081-3AAEAE1E2FB0}"/>
                </a:ext>
              </a:extLst>
            </p:cNvPr>
            <p:cNvSpPr/>
            <p:nvPr/>
          </p:nvSpPr>
          <p:spPr>
            <a:xfrm>
              <a:off x="404623" y="2947617"/>
              <a:ext cx="8543357" cy="2608811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C88C515-4E61-46DF-8A18-97E3A4EEA171}"/>
                </a:ext>
              </a:extLst>
            </p:cNvPr>
            <p:cNvSpPr/>
            <p:nvPr/>
          </p:nvSpPr>
          <p:spPr>
            <a:xfrm>
              <a:off x="1317119" y="4876723"/>
              <a:ext cx="1345387" cy="1338376"/>
            </a:xfrm>
            <a:custGeom>
              <a:avLst/>
              <a:gdLst>
                <a:gd name="connsiteX0" fmla="*/ 672694 w 1345387"/>
                <a:gd name="connsiteY0" fmla="*/ 487648 h 1338376"/>
                <a:gd name="connsiteX1" fmla="*/ 854235 w 1345387"/>
                <a:gd name="connsiteY1" fmla="*/ 669189 h 1338376"/>
                <a:gd name="connsiteX2" fmla="*/ 672694 w 1345387"/>
                <a:gd name="connsiteY2" fmla="*/ 850730 h 1338376"/>
                <a:gd name="connsiteX3" fmla="*/ 491153 w 1345387"/>
                <a:gd name="connsiteY3" fmla="*/ 669189 h 1338376"/>
                <a:gd name="connsiteX4" fmla="*/ 672694 w 1345387"/>
                <a:gd name="connsiteY4" fmla="*/ 487648 h 1338376"/>
                <a:gd name="connsiteX5" fmla="*/ 669576 w 1345387"/>
                <a:gd name="connsiteY5" fmla="*/ 342312 h 1338376"/>
                <a:gd name="connsiteX6" fmla="*/ 441658 w 1345387"/>
                <a:gd name="connsiteY6" fmla="*/ 436721 h 1338376"/>
                <a:gd name="connsiteX7" fmla="*/ 441651 w 1345387"/>
                <a:gd name="connsiteY7" fmla="*/ 892562 h 1338376"/>
                <a:gd name="connsiteX8" fmla="*/ 897499 w 1345387"/>
                <a:gd name="connsiteY8" fmla="*/ 892562 h 1338376"/>
                <a:gd name="connsiteX9" fmla="*/ 897499 w 1345387"/>
                <a:gd name="connsiteY9" fmla="*/ 436721 h 1338376"/>
                <a:gd name="connsiteX10" fmla="*/ 669576 w 1345387"/>
                <a:gd name="connsiteY10" fmla="*/ 342312 h 1338376"/>
                <a:gd name="connsiteX11" fmla="*/ 672693 w 1345387"/>
                <a:gd name="connsiteY11" fmla="*/ 0 h 1338376"/>
                <a:gd name="connsiteX12" fmla="*/ 1345387 w 1345387"/>
                <a:gd name="connsiteY12" fmla="*/ 672693 h 1338376"/>
                <a:gd name="connsiteX13" fmla="*/ 1345387 w 1345387"/>
                <a:gd name="connsiteY13" fmla="*/ 686708 h 1338376"/>
                <a:gd name="connsiteX14" fmla="*/ 672693 w 1345387"/>
                <a:gd name="connsiteY14" fmla="*/ 1338376 h 1338376"/>
                <a:gd name="connsiteX15" fmla="*/ 0 w 1345387"/>
                <a:gd name="connsiteY15" fmla="*/ 686708 h 1338376"/>
                <a:gd name="connsiteX16" fmla="*/ 0 w 1345387"/>
                <a:gd name="connsiteY16" fmla="*/ 672693 h 1338376"/>
                <a:gd name="connsiteX17" fmla="*/ 672693 w 1345387"/>
                <a:gd name="connsiteY17" fmla="*/ 0 h 13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5387" h="1338376">
                  <a:moveTo>
                    <a:pt x="672694" y="487648"/>
                  </a:moveTo>
                  <a:cubicBezTo>
                    <a:pt x="772956" y="487648"/>
                    <a:pt x="854235" y="568927"/>
                    <a:pt x="854235" y="669189"/>
                  </a:cubicBezTo>
                  <a:cubicBezTo>
                    <a:pt x="854235" y="769451"/>
                    <a:pt x="772956" y="850730"/>
                    <a:pt x="672694" y="850730"/>
                  </a:cubicBezTo>
                  <a:cubicBezTo>
                    <a:pt x="572432" y="850730"/>
                    <a:pt x="491153" y="769451"/>
                    <a:pt x="491153" y="669189"/>
                  </a:cubicBezTo>
                  <a:cubicBezTo>
                    <a:pt x="491153" y="568927"/>
                    <a:pt x="572432" y="487648"/>
                    <a:pt x="672694" y="487648"/>
                  </a:cubicBezTo>
                  <a:close/>
                  <a:moveTo>
                    <a:pt x="669576" y="342312"/>
                  </a:moveTo>
                  <a:cubicBezTo>
                    <a:pt x="587085" y="342312"/>
                    <a:pt x="504595" y="373782"/>
                    <a:pt x="441658" y="436721"/>
                  </a:cubicBezTo>
                  <a:cubicBezTo>
                    <a:pt x="315778" y="562594"/>
                    <a:pt x="315778" y="766683"/>
                    <a:pt x="441651" y="892562"/>
                  </a:cubicBezTo>
                  <a:cubicBezTo>
                    <a:pt x="567531" y="1018442"/>
                    <a:pt x="771619" y="1018435"/>
                    <a:pt x="897499" y="892562"/>
                  </a:cubicBezTo>
                  <a:cubicBezTo>
                    <a:pt x="1023372" y="766683"/>
                    <a:pt x="1023372" y="562594"/>
                    <a:pt x="897499" y="436721"/>
                  </a:cubicBezTo>
                  <a:cubicBezTo>
                    <a:pt x="834559" y="373782"/>
                    <a:pt x="752067" y="342312"/>
                    <a:pt x="669576" y="342312"/>
                  </a:cubicBezTo>
                  <a:close/>
                  <a:moveTo>
                    <a:pt x="672693" y="0"/>
                  </a:moveTo>
                  <a:cubicBezTo>
                    <a:pt x="1037069" y="0"/>
                    <a:pt x="1338376" y="301307"/>
                    <a:pt x="1345387" y="672693"/>
                  </a:cubicBezTo>
                  <a:cubicBezTo>
                    <a:pt x="1345387" y="672693"/>
                    <a:pt x="1345387" y="679697"/>
                    <a:pt x="1345387" y="686708"/>
                  </a:cubicBezTo>
                  <a:cubicBezTo>
                    <a:pt x="1331372" y="1044072"/>
                    <a:pt x="1037069" y="1338376"/>
                    <a:pt x="672693" y="1338376"/>
                  </a:cubicBezTo>
                  <a:cubicBezTo>
                    <a:pt x="308318" y="1338376"/>
                    <a:pt x="7004" y="1051083"/>
                    <a:pt x="0" y="686708"/>
                  </a:cubicBezTo>
                  <a:cubicBezTo>
                    <a:pt x="0" y="686708"/>
                    <a:pt x="0" y="679697"/>
                    <a:pt x="0" y="672693"/>
                  </a:cubicBezTo>
                  <a:cubicBezTo>
                    <a:pt x="0" y="301307"/>
                    <a:pt x="301307" y="0"/>
                    <a:pt x="672693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9832D09-576A-4386-AD65-47840D25E91F}"/>
                </a:ext>
              </a:extLst>
            </p:cNvPr>
            <p:cNvSpPr/>
            <p:nvPr/>
          </p:nvSpPr>
          <p:spPr>
            <a:xfrm>
              <a:off x="6660387" y="4898976"/>
              <a:ext cx="1345387" cy="1338376"/>
            </a:xfrm>
            <a:custGeom>
              <a:avLst/>
              <a:gdLst>
                <a:gd name="connsiteX0" fmla="*/ 672694 w 1345387"/>
                <a:gd name="connsiteY0" fmla="*/ 487648 h 1338376"/>
                <a:gd name="connsiteX1" fmla="*/ 854235 w 1345387"/>
                <a:gd name="connsiteY1" fmla="*/ 669189 h 1338376"/>
                <a:gd name="connsiteX2" fmla="*/ 672694 w 1345387"/>
                <a:gd name="connsiteY2" fmla="*/ 850730 h 1338376"/>
                <a:gd name="connsiteX3" fmla="*/ 491153 w 1345387"/>
                <a:gd name="connsiteY3" fmla="*/ 669189 h 1338376"/>
                <a:gd name="connsiteX4" fmla="*/ 672694 w 1345387"/>
                <a:gd name="connsiteY4" fmla="*/ 487648 h 1338376"/>
                <a:gd name="connsiteX5" fmla="*/ 669576 w 1345387"/>
                <a:gd name="connsiteY5" fmla="*/ 342312 h 1338376"/>
                <a:gd name="connsiteX6" fmla="*/ 441658 w 1345387"/>
                <a:gd name="connsiteY6" fmla="*/ 436721 h 1338376"/>
                <a:gd name="connsiteX7" fmla="*/ 441651 w 1345387"/>
                <a:gd name="connsiteY7" fmla="*/ 892562 h 1338376"/>
                <a:gd name="connsiteX8" fmla="*/ 897499 w 1345387"/>
                <a:gd name="connsiteY8" fmla="*/ 892562 h 1338376"/>
                <a:gd name="connsiteX9" fmla="*/ 897499 w 1345387"/>
                <a:gd name="connsiteY9" fmla="*/ 436721 h 1338376"/>
                <a:gd name="connsiteX10" fmla="*/ 669576 w 1345387"/>
                <a:gd name="connsiteY10" fmla="*/ 342312 h 1338376"/>
                <a:gd name="connsiteX11" fmla="*/ 672693 w 1345387"/>
                <a:gd name="connsiteY11" fmla="*/ 0 h 1338376"/>
                <a:gd name="connsiteX12" fmla="*/ 1345387 w 1345387"/>
                <a:gd name="connsiteY12" fmla="*/ 672693 h 1338376"/>
                <a:gd name="connsiteX13" fmla="*/ 1345387 w 1345387"/>
                <a:gd name="connsiteY13" fmla="*/ 686708 h 1338376"/>
                <a:gd name="connsiteX14" fmla="*/ 672693 w 1345387"/>
                <a:gd name="connsiteY14" fmla="*/ 1338376 h 1338376"/>
                <a:gd name="connsiteX15" fmla="*/ 0 w 1345387"/>
                <a:gd name="connsiteY15" fmla="*/ 686708 h 1338376"/>
                <a:gd name="connsiteX16" fmla="*/ 0 w 1345387"/>
                <a:gd name="connsiteY16" fmla="*/ 672693 h 1338376"/>
                <a:gd name="connsiteX17" fmla="*/ 672693 w 1345387"/>
                <a:gd name="connsiteY17" fmla="*/ 0 h 13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5387" h="1338376">
                  <a:moveTo>
                    <a:pt x="672694" y="487648"/>
                  </a:moveTo>
                  <a:cubicBezTo>
                    <a:pt x="772956" y="487648"/>
                    <a:pt x="854235" y="568927"/>
                    <a:pt x="854235" y="669189"/>
                  </a:cubicBezTo>
                  <a:cubicBezTo>
                    <a:pt x="854235" y="769451"/>
                    <a:pt x="772956" y="850730"/>
                    <a:pt x="672694" y="850730"/>
                  </a:cubicBezTo>
                  <a:cubicBezTo>
                    <a:pt x="572432" y="850730"/>
                    <a:pt x="491153" y="769451"/>
                    <a:pt x="491153" y="669189"/>
                  </a:cubicBezTo>
                  <a:cubicBezTo>
                    <a:pt x="491153" y="568927"/>
                    <a:pt x="572432" y="487648"/>
                    <a:pt x="672694" y="487648"/>
                  </a:cubicBezTo>
                  <a:close/>
                  <a:moveTo>
                    <a:pt x="669576" y="342312"/>
                  </a:moveTo>
                  <a:cubicBezTo>
                    <a:pt x="587085" y="342312"/>
                    <a:pt x="504595" y="373782"/>
                    <a:pt x="441658" y="436721"/>
                  </a:cubicBezTo>
                  <a:cubicBezTo>
                    <a:pt x="315778" y="562594"/>
                    <a:pt x="315778" y="766683"/>
                    <a:pt x="441651" y="892562"/>
                  </a:cubicBezTo>
                  <a:cubicBezTo>
                    <a:pt x="567531" y="1018442"/>
                    <a:pt x="771619" y="1018435"/>
                    <a:pt x="897499" y="892562"/>
                  </a:cubicBezTo>
                  <a:cubicBezTo>
                    <a:pt x="1023372" y="766683"/>
                    <a:pt x="1023372" y="562594"/>
                    <a:pt x="897499" y="436721"/>
                  </a:cubicBezTo>
                  <a:cubicBezTo>
                    <a:pt x="834559" y="373782"/>
                    <a:pt x="752067" y="342312"/>
                    <a:pt x="669576" y="342312"/>
                  </a:cubicBezTo>
                  <a:close/>
                  <a:moveTo>
                    <a:pt x="672693" y="0"/>
                  </a:moveTo>
                  <a:cubicBezTo>
                    <a:pt x="1037069" y="0"/>
                    <a:pt x="1338376" y="301307"/>
                    <a:pt x="1345387" y="672693"/>
                  </a:cubicBezTo>
                  <a:cubicBezTo>
                    <a:pt x="1345387" y="672693"/>
                    <a:pt x="1345387" y="679697"/>
                    <a:pt x="1345387" y="686708"/>
                  </a:cubicBezTo>
                  <a:cubicBezTo>
                    <a:pt x="1331372" y="1044072"/>
                    <a:pt x="1037069" y="1338376"/>
                    <a:pt x="672693" y="1338376"/>
                  </a:cubicBezTo>
                  <a:cubicBezTo>
                    <a:pt x="308318" y="1338376"/>
                    <a:pt x="7004" y="1051083"/>
                    <a:pt x="0" y="686708"/>
                  </a:cubicBezTo>
                  <a:cubicBezTo>
                    <a:pt x="0" y="686708"/>
                    <a:pt x="0" y="679697"/>
                    <a:pt x="0" y="672693"/>
                  </a:cubicBezTo>
                  <a:cubicBezTo>
                    <a:pt x="0" y="301307"/>
                    <a:pt x="301307" y="0"/>
                    <a:pt x="672693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89B9F23C-F418-4E7C-94A3-BB4D41F0E41B}"/>
              </a:ext>
            </a:extLst>
          </p:cNvPr>
          <p:cNvGrpSpPr/>
          <p:nvPr/>
        </p:nvGrpSpPr>
        <p:grpSpPr>
          <a:xfrm>
            <a:off x="10168337" y="1024807"/>
            <a:ext cx="1473023" cy="2824848"/>
            <a:chOff x="5128701" y="2268749"/>
            <a:chExt cx="1934598" cy="3710020"/>
          </a:xfrm>
        </p:grpSpPr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80A6345-AB29-4805-AE00-E49B872B7A86}"/>
                </a:ext>
              </a:extLst>
            </p:cNvPr>
            <p:cNvSpPr/>
            <p:nvPr/>
          </p:nvSpPr>
          <p:spPr>
            <a:xfrm>
              <a:off x="5128701" y="2268749"/>
              <a:ext cx="1934598" cy="3710020"/>
            </a:xfrm>
            <a:custGeom>
              <a:avLst/>
              <a:gdLst>
                <a:gd name="connsiteX0" fmla="*/ 3525853 w 3576119"/>
                <a:gd name="connsiteY0" fmla="*/ 2071735 h 6858000"/>
                <a:gd name="connsiteX1" fmla="*/ 3269338 w 3576119"/>
                <a:gd name="connsiteY1" fmla="*/ 1923861 h 6858000"/>
                <a:gd name="connsiteX2" fmla="*/ 3269338 w 3576119"/>
                <a:gd name="connsiteY2" fmla="*/ 948351 h 6858000"/>
                <a:gd name="connsiteX3" fmla="*/ 2320988 w 3576119"/>
                <a:gd name="connsiteY3" fmla="*/ 0 h 6858000"/>
                <a:gd name="connsiteX4" fmla="*/ 1364338 w 3576119"/>
                <a:gd name="connsiteY4" fmla="*/ 0 h 6858000"/>
                <a:gd name="connsiteX5" fmla="*/ 415988 w 3576119"/>
                <a:gd name="connsiteY5" fmla="*/ 948351 h 6858000"/>
                <a:gd name="connsiteX6" fmla="*/ 415988 w 3576119"/>
                <a:gd name="connsiteY6" fmla="*/ 1861996 h 6858000"/>
                <a:gd name="connsiteX7" fmla="*/ 51586 w 3576119"/>
                <a:gd name="connsiteY7" fmla="*/ 2071735 h 6858000"/>
                <a:gd name="connsiteX8" fmla="*/ 13863 w 3576119"/>
                <a:gd name="connsiteY8" fmla="*/ 2212818 h 6858000"/>
                <a:gd name="connsiteX9" fmla="*/ 15372 w 3576119"/>
                <a:gd name="connsiteY9" fmla="*/ 2215081 h 6858000"/>
                <a:gd name="connsiteX10" fmla="*/ 156455 w 3576119"/>
                <a:gd name="connsiteY10" fmla="*/ 2252804 h 6858000"/>
                <a:gd name="connsiteX11" fmla="*/ 415988 w 3576119"/>
                <a:gd name="connsiteY11" fmla="*/ 2102668 h 6858000"/>
                <a:gd name="connsiteX12" fmla="*/ 415988 w 3576119"/>
                <a:gd name="connsiteY12" fmla="*/ 6145794 h 6858000"/>
                <a:gd name="connsiteX13" fmla="*/ 1128194 w 3576119"/>
                <a:gd name="connsiteY13" fmla="*/ 6858000 h 6858000"/>
                <a:gd name="connsiteX14" fmla="*/ 2556378 w 3576119"/>
                <a:gd name="connsiteY14" fmla="*/ 6858000 h 6858000"/>
                <a:gd name="connsiteX15" fmla="*/ 3268584 w 3576119"/>
                <a:gd name="connsiteY15" fmla="*/ 6145794 h 6858000"/>
                <a:gd name="connsiteX16" fmla="*/ 3268584 w 3576119"/>
                <a:gd name="connsiteY16" fmla="*/ 2165287 h 6858000"/>
                <a:gd name="connsiteX17" fmla="*/ 3420984 w 3576119"/>
                <a:gd name="connsiteY17" fmla="*/ 2252804 h 6858000"/>
                <a:gd name="connsiteX18" fmla="*/ 3562067 w 3576119"/>
                <a:gd name="connsiteY18" fmla="*/ 2215081 h 6858000"/>
                <a:gd name="connsiteX19" fmla="*/ 3563576 w 3576119"/>
                <a:gd name="connsiteY19" fmla="*/ 2212818 h 6858000"/>
                <a:gd name="connsiteX20" fmla="*/ 3525853 w 3576119"/>
                <a:gd name="connsiteY20" fmla="*/ 207173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6119" h="6858000">
                  <a:moveTo>
                    <a:pt x="3525853" y="2071735"/>
                  </a:moveTo>
                  <a:lnTo>
                    <a:pt x="3269338" y="1923861"/>
                  </a:lnTo>
                  <a:lnTo>
                    <a:pt x="3269338" y="948351"/>
                  </a:lnTo>
                  <a:cubicBezTo>
                    <a:pt x="3268584" y="427022"/>
                    <a:pt x="2842317" y="0"/>
                    <a:pt x="2320988" y="0"/>
                  </a:cubicBezTo>
                  <a:lnTo>
                    <a:pt x="1364338" y="0"/>
                  </a:lnTo>
                  <a:cubicBezTo>
                    <a:pt x="843009" y="0"/>
                    <a:pt x="415988" y="427022"/>
                    <a:pt x="415988" y="948351"/>
                  </a:cubicBezTo>
                  <a:lnTo>
                    <a:pt x="415988" y="1861996"/>
                  </a:lnTo>
                  <a:lnTo>
                    <a:pt x="51586" y="2071735"/>
                  </a:lnTo>
                  <a:cubicBezTo>
                    <a:pt x="2546" y="2100404"/>
                    <a:pt x="-14806" y="2163778"/>
                    <a:pt x="13863" y="2212818"/>
                  </a:cubicBezTo>
                  <a:lnTo>
                    <a:pt x="15372" y="2215081"/>
                  </a:lnTo>
                  <a:cubicBezTo>
                    <a:pt x="44041" y="2264121"/>
                    <a:pt x="107415" y="2281473"/>
                    <a:pt x="156455" y="2252804"/>
                  </a:cubicBezTo>
                  <a:lnTo>
                    <a:pt x="415988" y="2102668"/>
                  </a:lnTo>
                  <a:lnTo>
                    <a:pt x="415988" y="6145794"/>
                  </a:lnTo>
                  <a:cubicBezTo>
                    <a:pt x="415988" y="6537357"/>
                    <a:pt x="736631" y="6858000"/>
                    <a:pt x="1128194" y="6858000"/>
                  </a:cubicBezTo>
                  <a:lnTo>
                    <a:pt x="2556378" y="6858000"/>
                  </a:lnTo>
                  <a:cubicBezTo>
                    <a:pt x="2947940" y="6858000"/>
                    <a:pt x="3268584" y="6537357"/>
                    <a:pt x="3268584" y="6145794"/>
                  </a:cubicBezTo>
                  <a:lnTo>
                    <a:pt x="3268584" y="2165287"/>
                  </a:lnTo>
                  <a:lnTo>
                    <a:pt x="3420984" y="2252804"/>
                  </a:lnTo>
                  <a:cubicBezTo>
                    <a:pt x="3470023" y="2281473"/>
                    <a:pt x="3533398" y="2264121"/>
                    <a:pt x="3562067" y="2215081"/>
                  </a:cubicBezTo>
                  <a:lnTo>
                    <a:pt x="3563576" y="2212818"/>
                  </a:lnTo>
                  <a:cubicBezTo>
                    <a:pt x="3591491" y="2163778"/>
                    <a:pt x="3574893" y="2100404"/>
                    <a:pt x="3525853" y="2071735"/>
                  </a:cubicBez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00B15160-9EA6-4674-9E7A-0B1C98762F40}"/>
                </a:ext>
              </a:extLst>
            </p:cNvPr>
            <p:cNvSpPr/>
            <p:nvPr/>
          </p:nvSpPr>
          <p:spPr>
            <a:xfrm>
              <a:off x="5393519" y="3130339"/>
              <a:ext cx="1434249" cy="2777167"/>
            </a:xfrm>
            <a:custGeom>
              <a:avLst/>
              <a:gdLst>
                <a:gd name="connsiteX0" fmla="*/ 1286500 w 1434249"/>
                <a:gd name="connsiteY0" fmla="*/ 2633339 h 2777167"/>
                <a:gd name="connsiteX1" fmla="*/ 1295070 w 1434249"/>
                <a:gd name="connsiteY1" fmla="*/ 2664358 h 2777167"/>
                <a:gd name="connsiteX2" fmla="*/ 1263236 w 1434249"/>
                <a:gd name="connsiteY2" fmla="*/ 2715376 h 2777167"/>
                <a:gd name="connsiteX3" fmla="*/ 940803 w 1434249"/>
                <a:gd name="connsiteY3" fmla="*/ 2776598 h 2777167"/>
                <a:gd name="connsiteX4" fmla="*/ 932231 w 1434249"/>
                <a:gd name="connsiteY4" fmla="*/ 2754966 h 2777167"/>
                <a:gd name="connsiteX5" fmla="*/ 972230 w 1434249"/>
                <a:gd name="connsiteY5" fmla="*/ 2734150 h 2777167"/>
                <a:gd name="connsiteX6" fmla="*/ 1239563 w 1434249"/>
                <a:gd name="connsiteY6" fmla="*/ 2652930 h 2777167"/>
                <a:gd name="connsiteX7" fmla="*/ 1286500 w 1434249"/>
                <a:gd name="connsiteY7" fmla="*/ 2633339 h 2777167"/>
                <a:gd name="connsiteX8" fmla="*/ 154719 w 1434249"/>
                <a:gd name="connsiteY8" fmla="*/ 2633339 h 2777167"/>
                <a:gd name="connsiteX9" fmla="*/ 201655 w 1434249"/>
                <a:gd name="connsiteY9" fmla="*/ 2652930 h 2777167"/>
                <a:gd name="connsiteX10" fmla="*/ 468989 w 1434249"/>
                <a:gd name="connsiteY10" fmla="*/ 2734151 h 2777167"/>
                <a:gd name="connsiteX11" fmla="*/ 508987 w 1434249"/>
                <a:gd name="connsiteY11" fmla="*/ 2755374 h 2777167"/>
                <a:gd name="connsiteX12" fmla="*/ 500416 w 1434249"/>
                <a:gd name="connsiteY12" fmla="*/ 2777006 h 2777167"/>
                <a:gd name="connsiteX13" fmla="*/ 177983 w 1434249"/>
                <a:gd name="connsiteY13" fmla="*/ 2715784 h 2777167"/>
                <a:gd name="connsiteX14" fmla="*/ 146148 w 1434249"/>
                <a:gd name="connsiteY14" fmla="*/ 2664766 h 2777167"/>
                <a:gd name="connsiteX15" fmla="*/ 154719 w 1434249"/>
                <a:gd name="connsiteY15" fmla="*/ 2633339 h 2777167"/>
                <a:gd name="connsiteX16" fmla="*/ 1202934 w 1434249"/>
                <a:gd name="connsiteY16" fmla="*/ 1778176 h 2777167"/>
                <a:gd name="connsiteX17" fmla="*/ 1212627 w 1434249"/>
                <a:gd name="connsiteY17" fmla="*/ 1792971 h 2777167"/>
                <a:gd name="connsiteX18" fmla="*/ 1260380 w 1434249"/>
                <a:gd name="connsiteY18" fmla="*/ 2049285 h 2777167"/>
                <a:gd name="connsiteX19" fmla="*/ 1265686 w 1434249"/>
                <a:gd name="connsiteY19" fmla="*/ 2131730 h 2777167"/>
                <a:gd name="connsiteX20" fmla="*/ 1217525 w 1434249"/>
                <a:gd name="connsiteY20" fmla="*/ 2215808 h 2777167"/>
                <a:gd name="connsiteX21" fmla="*/ 919988 w 1434249"/>
                <a:gd name="connsiteY21" fmla="*/ 2313762 h 2777167"/>
                <a:gd name="connsiteX22" fmla="*/ 742853 w 1434249"/>
                <a:gd name="connsiteY22" fmla="*/ 2331721 h 2777167"/>
                <a:gd name="connsiteX23" fmla="*/ 230225 w 1434249"/>
                <a:gd name="connsiteY23" fmla="*/ 2219889 h 2777167"/>
                <a:gd name="connsiteX24" fmla="*/ 171044 w 1434249"/>
                <a:gd name="connsiteY24" fmla="*/ 2106426 h 2777167"/>
                <a:gd name="connsiteX25" fmla="*/ 204104 w 1434249"/>
                <a:gd name="connsiteY25" fmla="*/ 1875009 h 2777167"/>
                <a:gd name="connsiteX26" fmla="*/ 225736 w 1434249"/>
                <a:gd name="connsiteY26" fmla="*/ 1792563 h 2777167"/>
                <a:gd name="connsiteX27" fmla="*/ 249408 w 1434249"/>
                <a:gd name="connsiteY27" fmla="*/ 1780728 h 2777167"/>
                <a:gd name="connsiteX28" fmla="*/ 607758 w 1434249"/>
                <a:gd name="connsiteY28" fmla="*/ 1855825 h 2777167"/>
                <a:gd name="connsiteX29" fmla="*/ 1186506 w 1434249"/>
                <a:gd name="connsiteY29" fmla="*/ 1782360 h 2777167"/>
                <a:gd name="connsiteX30" fmla="*/ 1202934 w 1434249"/>
                <a:gd name="connsiteY30" fmla="*/ 1778176 h 2777167"/>
                <a:gd name="connsiteX31" fmla="*/ 1431187 w 1434249"/>
                <a:gd name="connsiteY31" fmla="*/ 1040510 h 2777167"/>
                <a:gd name="connsiteX32" fmla="*/ 1434248 w 1434249"/>
                <a:gd name="connsiteY32" fmla="*/ 1054234 h 2777167"/>
                <a:gd name="connsiteX33" fmla="*/ 1424045 w 1434249"/>
                <a:gd name="connsiteY33" fmla="*/ 1352178 h 2777167"/>
                <a:gd name="connsiteX34" fmla="*/ 1410984 w 1434249"/>
                <a:gd name="connsiteY34" fmla="*/ 1539107 h 2777167"/>
                <a:gd name="connsiteX35" fmla="*/ 1379149 w 1434249"/>
                <a:gd name="connsiteY35" fmla="*/ 1774606 h 2777167"/>
                <a:gd name="connsiteX36" fmla="*/ 1353027 w 1434249"/>
                <a:gd name="connsiteY36" fmla="*/ 1962760 h 2777167"/>
                <a:gd name="connsiteX37" fmla="*/ 1344865 w 1434249"/>
                <a:gd name="connsiteY37" fmla="*/ 1960719 h 2777167"/>
                <a:gd name="connsiteX38" fmla="*/ 1313845 w 1434249"/>
                <a:gd name="connsiteY38" fmla="*/ 1692978 h 2777167"/>
                <a:gd name="connsiteX39" fmla="*/ 1302417 w 1434249"/>
                <a:gd name="connsiteY39" fmla="*/ 1492171 h 2777167"/>
                <a:gd name="connsiteX40" fmla="*/ 1294663 w 1434249"/>
                <a:gd name="connsiteY40" fmla="*/ 1282794 h 2777167"/>
                <a:gd name="connsiteX41" fmla="*/ 1292622 w 1434249"/>
                <a:gd name="connsiteY41" fmla="*/ 1128924 h 2777167"/>
                <a:gd name="connsiteX42" fmla="*/ 1304866 w 1434249"/>
                <a:gd name="connsiteY42" fmla="*/ 1106067 h 2777167"/>
                <a:gd name="connsiteX43" fmla="*/ 1417106 w 1434249"/>
                <a:gd name="connsiteY43" fmla="*/ 1043622 h 2777167"/>
                <a:gd name="connsiteX44" fmla="*/ 1431187 w 1434249"/>
                <a:gd name="connsiteY44" fmla="*/ 1040510 h 2777167"/>
                <a:gd name="connsiteX45" fmla="*/ 4930 w 1434249"/>
                <a:gd name="connsiteY45" fmla="*/ 1039132 h 2777167"/>
                <a:gd name="connsiteX46" fmla="*/ 26154 w 1434249"/>
                <a:gd name="connsiteY46" fmla="*/ 1048111 h 2777167"/>
                <a:gd name="connsiteX47" fmla="*/ 124109 w 1434249"/>
                <a:gd name="connsiteY47" fmla="*/ 1101986 h 2777167"/>
                <a:gd name="connsiteX48" fmla="*/ 142476 w 1434249"/>
                <a:gd name="connsiteY48" fmla="*/ 1132596 h 2777167"/>
                <a:gd name="connsiteX49" fmla="*/ 140435 w 1434249"/>
                <a:gd name="connsiteY49" fmla="*/ 1375850 h 2777167"/>
                <a:gd name="connsiteX50" fmla="*/ 130231 w 1434249"/>
                <a:gd name="connsiteY50" fmla="*/ 1615022 h 2777167"/>
                <a:gd name="connsiteX51" fmla="*/ 95947 w 1434249"/>
                <a:gd name="connsiteY51" fmla="*/ 1978677 h 2777167"/>
                <a:gd name="connsiteX52" fmla="*/ 89417 w 1434249"/>
                <a:gd name="connsiteY52" fmla="*/ 1947250 h 2777167"/>
                <a:gd name="connsiteX53" fmla="*/ 59214 w 1434249"/>
                <a:gd name="connsiteY53" fmla="*/ 1778279 h 2777167"/>
                <a:gd name="connsiteX54" fmla="*/ 24521 w 1434249"/>
                <a:gd name="connsiteY54" fmla="*/ 1529720 h 2777167"/>
                <a:gd name="connsiteX55" fmla="*/ 12685 w 1434249"/>
                <a:gd name="connsiteY55" fmla="*/ 1365238 h 2777167"/>
                <a:gd name="connsiteX56" fmla="*/ 1257 w 1434249"/>
                <a:gd name="connsiteY56" fmla="*/ 1062396 h 2777167"/>
                <a:gd name="connsiteX57" fmla="*/ 4930 w 1434249"/>
                <a:gd name="connsiteY57" fmla="*/ 1039132 h 2777167"/>
                <a:gd name="connsiteX58" fmla="*/ 41255 w 1434249"/>
                <a:gd name="connsiteY58" fmla="*/ 224886 h 2777167"/>
                <a:gd name="connsiteX59" fmla="*/ 143291 w 1434249"/>
                <a:gd name="connsiteY59" fmla="*/ 999133 h 2777167"/>
                <a:gd name="connsiteX60" fmla="*/ 9011 w 1434249"/>
                <a:gd name="connsiteY60" fmla="*/ 908526 h 2777167"/>
                <a:gd name="connsiteX61" fmla="*/ 849 w 1434249"/>
                <a:gd name="connsiteY61" fmla="*/ 883221 h 2777167"/>
                <a:gd name="connsiteX62" fmla="*/ 8195 w 1434249"/>
                <a:gd name="connsiteY62" fmla="*/ 500791 h 2777167"/>
                <a:gd name="connsiteX63" fmla="*/ 41255 w 1434249"/>
                <a:gd name="connsiteY63" fmla="*/ 224886 h 2777167"/>
                <a:gd name="connsiteX64" fmla="*/ 1395067 w 1434249"/>
                <a:gd name="connsiteY64" fmla="*/ 224070 h 2777167"/>
                <a:gd name="connsiteX65" fmla="*/ 1407719 w 1434249"/>
                <a:gd name="connsiteY65" fmla="*/ 281210 h 2777167"/>
                <a:gd name="connsiteX66" fmla="*/ 1427718 w 1434249"/>
                <a:gd name="connsiteY66" fmla="*/ 440386 h 2777167"/>
                <a:gd name="connsiteX67" fmla="*/ 1434249 w 1434249"/>
                <a:gd name="connsiteY67" fmla="*/ 875466 h 2777167"/>
                <a:gd name="connsiteX68" fmla="*/ 1415882 w 1434249"/>
                <a:gd name="connsiteY68" fmla="*/ 918729 h 2777167"/>
                <a:gd name="connsiteX69" fmla="*/ 1311805 w 1434249"/>
                <a:gd name="connsiteY69" fmla="*/ 988522 h 2777167"/>
                <a:gd name="connsiteX70" fmla="*/ 1293030 w 1434249"/>
                <a:gd name="connsiteY70" fmla="*/ 979543 h 2777167"/>
                <a:gd name="connsiteX71" fmla="*/ 1301602 w 1434249"/>
                <a:gd name="connsiteY71" fmla="*/ 797919 h 2777167"/>
                <a:gd name="connsiteX72" fmla="*/ 1314662 w 1434249"/>
                <a:gd name="connsiteY72" fmla="*/ 640376 h 2777167"/>
                <a:gd name="connsiteX73" fmla="*/ 1349762 w 1434249"/>
                <a:gd name="connsiteY73" fmla="*/ 387327 h 2777167"/>
                <a:gd name="connsiteX74" fmla="*/ 1395067 w 1434249"/>
                <a:gd name="connsiteY74" fmla="*/ 224070 h 2777167"/>
                <a:gd name="connsiteX75" fmla="*/ 715915 w 1434249"/>
                <a:gd name="connsiteY75" fmla="*/ 0 h 2777167"/>
                <a:gd name="connsiteX76" fmla="*/ 1198340 w 1434249"/>
                <a:gd name="connsiteY76" fmla="*/ 55507 h 2777167"/>
                <a:gd name="connsiteX77" fmla="*/ 1306907 w 1434249"/>
                <a:gd name="connsiteY77" fmla="*/ 95914 h 2777167"/>
                <a:gd name="connsiteX78" fmla="*/ 1344456 w 1434249"/>
                <a:gd name="connsiteY78" fmla="*/ 175502 h 2777167"/>
                <a:gd name="connsiteX79" fmla="*/ 1219564 w 1434249"/>
                <a:gd name="connsiteY79" fmla="*/ 500384 h 2777167"/>
                <a:gd name="connsiteX80" fmla="*/ 1145690 w 1434249"/>
                <a:gd name="connsiteY80" fmla="*/ 537117 h 2777167"/>
                <a:gd name="connsiteX81" fmla="*/ 1013860 w 1434249"/>
                <a:gd name="connsiteY81" fmla="*/ 526913 h 2777167"/>
                <a:gd name="connsiteX82" fmla="*/ 639184 w 1434249"/>
                <a:gd name="connsiteY82" fmla="*/ 516710 h 2777167"/>
                <a:gd name="connsiteX83" fmla="*/ 290222 w 1434249"/>
                <a:gd name="connsiteY83" fmla="*/ 537525 h 2777167"/>
                <a:gd name="connsiteX84" fmla="*/ 220429 w 1434249"/>
                <a:gd name="connsiteY84" fmla="*/ 502833 h 2777167"/>
                <a:gd name="connsiteX85" fmla="*/ 93088 w 1434249"/>
                <a:gd name="connsiteY85" fmla="*/ 176318 h 2777167"/>
                <a:gd name="connsiteX86" fmla="*/ 135127 w 1434249"/>
                <a:gd name="connsiteY86" fmla="*/ 95097 h 2777167"/>
                <a:gd name="connsiteX87" fmla="*/ 391441 w 1434249"/>
                <a:gd name="connsiteY87" fmla="*/ 23264 h 2777167"/>
                <a:gd name="connsiteX88" fmla="*/ 715915 w 1434249"/>
                <a:gd name="connsiteY88" fmla="*/ 0 h 27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34249" h="2777167">
                  <a:moveTo>
                    <a:pt x="1286500" y="2633339"/>
                  </a:moveTo>
                  <a:cubicBezTo>
                    <a:pt x="1300376" y="2640277"/>
                    <a:pt x="1293846" y="2654562"/>
                    <a:pt x="1295070" y="2664358"/>
                  </a:cubicBezTo>
                  <a:cubicBezTo>
                    <a:pt x="1295070" y="2694561"/>
                    <a:pt x="1297927" y="2706397"/>
                    <a:pt x="1263236" y="2715376"/>
                  </a:cubicBezTo>
                  <a:cubicBezTo>
                    <a:pt x="1149363" y="2745579"/>
                    <a:pt x="1057939" y="2765170"/>
                    <a:pt x="940803" y="2776598"/>
                  </a:cubicBezTo>
                  <a:cubicBezTo>
                    <a:pt x="924476" y="2778230"/>
                    <a:pt x="927333" y="2767210"/>
                    <a:pt x="932231" y="2754966"/>
                  </a:cubicBezTo>
                  <a:cubicBezTo>
                    <a:pt x="940394" y="2734558"/>
                    <a:pt x="954679" y="2734967"/>
                    <a:pt x="972230" y="2734150"/>
                  </a:cubicBezTo>
                  <a:cubicBezTo>
                    <a:pt x="1083652" y="2719049"/>
                    <a:pt x="1130181" y="2705172"/>
                    <a:pt x="1239563" y="2652930"/>
                  </a:cubicBezTo>
                  <a:cubicBezTo>
                    <a:pt x="1249767" y="2647216"/>
                    <a:pt x="1273847" y="2626400"/>
                    <a:pt x="1286500" y="2633339"/>
                  </a:cubicBezTo>
                  <a:close/>
                  <a:moveTo>
                    <a:pt x="154719" y="2633339"/>
                  </a:moveTo>
                  <a:cubicBezTo>
                    <a:pt x="167779" y="2626400"/>
                    <a:pt x="191860" y="2646808"/>
                    <a:pt x="201655" y="2652930"/>
                  </a:cubicBezTo>
                  <a:cubicBezTo>
                    <a:pt x="311037" y="2705173"/>
                    <a:pt x="357158" y="2719049"/>
                    <a:pt x="468989" y="2734151"/>
                  </a:cubicBezTo>
                  <a:cubicBezTo>
                    <a:pt x="486539" y="2734967"/>
                    <a:pt x="500824" y="2734558"/>
                    <a:pt x="508987" y="2755374"/>
                  </a:cubicBezTo>
                  <a:cubicBezTo>
                    <a:pt x="513885" y="2767618"/>
                    <a:pt x="516742" y="2778638"/>
                    <a:pt x="500416" y="2777006"/>
                  </a:cubicBezTo>
                  <a:cubicBezTo>
                    <a:pt x="383279" y="2765578"/>
                    <a:pt x="291855" y="2745987"/>
                    <a:pt x="177983" y="2715784"/>
                  </a:cubicBezTo>
                  <a:cubicBezTo>
                    <a:pt x="143291" y="2706397"/>
                    <a:pt x="146148" y="2694561"/>
                    <a:pt x="146148" y="2664766"/>
                  </a:cubicBezTo>
                  <a:cubicBezTo>
                    <a:pt x="147372" y="2654562"/>
                    <a:pt x="141250" y="2640685"/>
                    <a:pt x="154719" y="2633339"/>
                  </a:cubicBezTo>
                  <a:close/>
                  <a:moveTo>
                    <a:pt x="1202934" y="1778176"/>
                  </a:moveTo>
                  <a:cubicBezTo>
                    <a:pt x="1206913" y="1779299"/>
                    <a:pt x="1209770" y="1783584"/>
                    <a:pt x="1212627" y="1792971"/>
                  </a:cubicBezTo>
                  <a:cubicBezTo>
                    <a:pt x="1237932" y="1876641"/>
                    <a:pt x="1252625" y="1962351"/>
                    <a:pt x="1260380" y="2049285"/>
                  </a:cubicBezTo>
                  <a:cubicBezTo>
                    <a:pt x="1262829" y="2076631"/>
                    <a:pt x="1264869" y="2103977"/>
                    <a:pt x="1265686" y="2131730"/>
                  </a:cubicBezTo>
                  <a:cubicBezTo>
                    <a:pt x="1266910" y="2169280"/>
                    <a:pt x="1247727" y="2199890"/>
                    <a:pt x="1217525" y="2215808"/>
                  </a:cubicBezTo>
                  <a:cubicBezTo>
                    <a:pt x="1123652" y="2264377"/>
                    <a:pt x="1023657" y="2294580"/>
                    <a:pt x="919988" y="2313762"/>
                  </a:cubicBezTo>
                  <a:cubicBezTo>
                    <a:pt x="854277" y="2326007"/>
                    <a:pt x="787749" y="2334986"/>
                    <a:pt x="742853" y="2331721"/>
                  </a:cubicBezTo>
                  <a:cubicBezTo>
                    <a:pt x="548169" y="2331721"/>
                    <a:pt x="384912" y="2294988"/>
                    <a:pt x="230225" y="2219889"/>
                  </a:cubicBezTo>
                  <a:cubicBezTo>
                    <a:pt x="182880" y="2197033"/>
                    <a:pt x="164922" y="2159484"/>
                    <a:pt x="171044" y="2106426"/>
                  </a:cubicBezTo>
                  <a:cubicBezTo>
                    <a:pt x="180024" y="2028878"/>
                    <a:pt x="187778" y="1951331"/>
                    <a:pt x="204104" y="1875009"/>
                  </a:cubicBezTo>
                  <a:cubicBezTo>
                    <a:pt x="209818" y="1847255"/>
                    <a:pt x="218797" y="1820317"/>
                    <a:pt x="225736" y="1792563"/>
                  </a:cubicBezTo>
                  <a:cubicBezTo>
                    <a:pt x="229001" y="1778279"/>
                    <a:pt x="236347" y="1774605"/>
                    <a:pt x="249408" y="1780728"/>
                  </a:cubicBezTo>
                  <a:cubicBezTo>
                    <a:pt x="363280" y="1833378"/>
                    <a:pt x="484091" y="1844397"/>
                    <a:pt x="607758" y="1855825"/>
                  </a:cubicBezTo>
                  <a:cubicBezTo>
                    <a:pt x="807340" y="1874600"/>
                    <a:pt x="1001209" y="1861131"/>
                    <a:pt x="1186506" y="1782360"/>
                  </a:cubicBezTo>
                  <a:cubicBezTo>
                    <a:pt x="1193852" y="1779095"/>
                    <a:pt x="1198954" y="1777054"/>
                    <a:pt x="1202934" y="1778176"/>
                  </a:cubicBezTo>
                  <a:close/>
                  <a:moveTo>
                    <a:pt x="1431187" y="1040510"/>
                  </a:moveTo>
                  <a:cubicBezTo>
                    <a:pt x="1433534" y="1042703"/>
                    <a:pt x="1434044" y="1047703"/>
                    <a:pt x="1434248" y="1054234"/>
                  </a:cubicBezTo>
                  <a:cubicBezTo>
                    <a:pt x="1434248" y="1156269"/>
                    <a:pt x="1430983" y="1250142"/>
                    <a:pt x="1424045" y="1352178"/>
                  </a:cubicBezTo>
                  <a:cubicBezTo>
                    <a:pt x="1419963" y="1414624"/>
                    <a:pt x="1416290" y="1477069"/>
                    <a:pt x="1410984" y="1539107"/>
                  </a:cubicBezTo>
                  <a:cubicBezTo>
                    <a:pt x="1404454" y="1617879"/>
                    <a:pt x="1388128" y="1696242"/>
                    <a:pt x="1379149" y="1774606"/>
                  </a:cubicBezTo>
                  <a:cubicBezTo>
                    <a:pt x="1371802" y="1837460"/>
                    <a:pt x="1362007" y="1900314"/>
                    <a:pt x="1353027" y="1962760"/>
                  </a:cubicBezTo>
                  <a:cubicBezTo>
                    <a:pt x="1351395" y="1973371"/>
                    <a:pt x="1348538" y="1942761"/>
                    <a:pt x="1344865" y="1960719"/>
                  </a:cubicBezTo>
                  <a:cubicBezTo>
                    <a:pt x="1330171" y="1852969"/>
                    <a:pt x="1319968" y="1793789"/>
                    <a:pt x="1313845" y="1692978"/>
                  </a:cubicBezTo>
                  <a:cubicBezTo>
                    <a:pt x="1310172" y="1626042"/>
                    <a:pt x="1308132" y="1558698"/>
                    <a:pt x="1302417" y="1492171"/>
                  </a:cubicBezTo>
                  <a:cubicBezTo>
                    <a:pt x="1295887" y="1419930"/>
                    <a:pt x="1302009" y="1355443"/>
                    <a:pt x="1294663" y="1282794"/>
                  </a:cubicBezTo>
                  <a:cubicBezTo>
                    <a:pt x="1289765" y="1231776"/>
                    <a:pt x="1293030" y="1180349"/>
                    <a:pt x="1292622" y="1128924"/>
                  </a:cubicBezTo>
                  <a:cubicBezTo>
                    <a:pt x="1292622" y="1118720"/>
                    <a:pt x="1295479" y="1111373"/>
                    <a:pt x="1304866" y="1106067"/>
                  </a:cubicBezTo>
                  <a:cubicBezTo>
                    <a:pt x="1339967" y="1085661"/>
                    <a:pt x="1382822" y="1064845"/>
                    <a:pt x="1417106" y="1043622"/>
                  </a:cubicBezTo>
                  <a:cubicBezTo>
                    <a:pt x="1424657" y="1038928"/>
                    <a:pt x="1428840" y="1038316"/>
                    <a:pt x="1431187" y="1040510"/>
                  </a:cubicBezTo>
                  <a:close/>
                  <a:moveTo>
                    <a:pt x="4930" y="1039132"/>
                  </a:moveTo>
                  <a:cubicBezTo>
                    <a:pt x="13094" y="1034234"/>
                    <a:pt x="19624" y="1044438"/>
                    <a:pt x="26154" y="1048111"/>
                  </a:cubicBezTo>
                  <a:cubicBezTo>
                    <a:pt x="56357" y="1065661"/>
                    <a:pt x="93906" y="1084435"/>
                    <a:pt x="124109" y="1101986"/>
                  </a:cubicBezTo>
                  <a:cubicBezTo>
                    <a:pt x="136762" y="1108924"/>
                    <a:pt x="142476" y="1117495"/>
                    <a:pt x="142476" y="1132596"/>
                  </a:cubicBezTo>
                  <a:cubicBezTo>
                    <a:pt x="141659" y="1216266"/>
                    <a:pt x="144925" y="1292180"/>
                    <a:pt x="140435" y="1375850"/>
                  </a:cubicBezTo>
                  <a:cubicBezTo>
                    <a:pt x="136762" y="1455438"/>
                    <a:pt x="135945" y="1535434"/>
                    <a:pt x="130231" y="1615022"/>
                  </a:cubicBezTo>
                  <a:cubicBezTo>
                    <a:pt x="121660" y="1736240"/>
                    <a:pt x="113089" y="1857867"/>
                    <a:pt x="95947" y="1978677"/>
                  </a:cubicBezTo>
                  <a:cubicBezTo>
                    <a:pt x="95947" y="1980310"/>
                    <a:pt x="93906" y="1940720"/>
                    <a:pt x="89417" y="1947250"/>
                  </a:cubicBezTo>
                  <a:cubicBezTo>
                    <a:pt x="75540" y="1875009"/>
                    <a:pt x="66969" y="1847255"/>
                    <a:pt x="59214" y="1778279"/>
                  </a:cubicBezTo>
                  <a:cubicBezTo>
                    <a:pt x="49827" y="1695426"/>
                    <a:pt x="32276" y="1612573"/>
                    <a:pt x="24521" y="1529720"/>
                  </a:cubicBezTo>
                  <a:cubicBezTo>
                    <a:pt x="19624" y="1475028"/>
                    <a:pt x="15134" y="1420337"/>
                    <a:pt x="12685" y="1365238"/>
                  </a:cubicBezTo>
                  <a:cubicBezTo>
                    <a:pt x="7788" y="1261570"/>
                    <a:pt x="4930" y="1166064"/>
                    <a:pt x="1257" y="1062396"/>
                  </a:cubicBezTo>
                  <a:cubicBezTo>
                    <a:pt x="849" y="1054641"/>
                    <a:pt x="-2824" y="1044029"/>
                    <a:pt x="4930" y="1039132"/>
                  </a:cubicBezTo>
                  <a:close/>
                  <a:moveTo>
                    <a:pt x="41255" y="224886"/>
                  </a:moveTo>
                  <a:cubicBezTo>
                    <a:pt x="120027" y="484057"/>
                    <a:pt x="137168" y="722412"/>
                    <a:pt x="143291" y="999133"/>
                  </a:cubicBezTo>
                  <a:cubicBezTo>
                    <a:pt x="97171" y="966074"/>
                    <a:pt x="49010" y="937504"/>
                    <a:pt x="9011" y="908526"/>
                  </a:cubicBezTo>
                  <a:cubicBezTo>
                    <a:pt x="441" y="901995"/>
                    <a:pt x="1257" y="892608"/>
                    <a:pt x="849" y="883221"/>
                  </a:cubicBezTo>
                  <a:cubicBezTo>
                    <a:pt x="-2416" y="751391"/>
                    <a:pt x="4522" y="632212"/>
                    <a:pt x="8195" y="500791"/>
                  </a:cubicBezTo>
                  <a:cubicBezTo>
                    <a:pt x="11053" y="403244"/>
                    <a:pt x="23296" y="321616"/>
                    <a:pt x="41255" y="224886"/>
                  </a:cubicBezTo>
                  <a:close/>
                  <a:moveTo>
                    <a:pt x="1395067" y="224070"/>
                  </a:moveTo>
                  <a:cubicBezTo>
                    <a:pt x="1408128" y="251416"/>
                    <a:pt x="1404862" y="259170"/>
                    <a:pt x="1407719" y="281210"/>
                  </a:cubicBezTo>
                  <a:cubicBezTo>
                    <a:pt x="1414249" y="333860"/>
                    <a:pt x="1425270" y="387327"/>
                    <a:pt x="1427718" y="440386"/>
                  </a:cubicBezTo>
                  <a:cubicBezTo>
                    <a:pt x="1434657" y="589358"/>
                    <a:pt x="1433841" y="726086"/>
                    <a:pt x="1434249" y="875466"/>
                  </a:cubicBezTo>
                  <a:cubicBezTo>
                    <a:pt x="1434249" y="893425"/>
                    <a:pt x="1430984" y="907710"/>
                    <a:pt x="1415882" y="918729"/>
                  </a:cubicBezTo>
                  <a:cubicBezTo>
                    <a:pt x="1383639" y="941586"/>
                    <a:pt x="1343640" y="964850"/>
                    <a:pt x="1311805" y="988522"/>
                  </a:cubicBezTo>
                  <a:cubicBezTo>
                    <a:pt x="1299153" y="997910"/>
                    <a:pt x="1290581" y="997501"/>
                    <a:pt x="1293030" y="979543"/>
                  </a:cubicBezTo>
                  <a:cubicBezTo>
                    <a:pt x="1301602" y="919138"/>
                    <a:pt x="1296296" y="858324"/>
                    <a:pt x="1301602" y="797919"/>
                  </a:cubicBezTo>
                  <a:cubicBezTo>
                    <a:pt x="1306499" y="741187"/>
                    <a:pt x="1309356" y="696699"/>
                    <a:pt x="1314662" y="640376"/>
                  </a:cubicBezTo>
                  <a:cubicBezTo>
                    <a:pt x="1322825" y="555482"/>
                    <a:pt x="1333437" y="470997"/>
                    <a:pt x="1349762" y="387327"/>
                  </a:cubicBezTo>
                  <a:cubicBezTo>
                    <a:pt x="1361191" y="328555"/>
                    <a:pt x="1375476" y="287332"/>
                    <a:pt x="1395067" y="224070"/>
                  </a:cubicBezTo>
                  <a:close/>
                  <a:moveTo>
                    <a:pt x="715915" y="0"/>
                  </a:moveTo>
                  <a:cubicBezTo>
                    <a:pt x="881621" y="6530"/>
                    <a:pt x="1042022" y="11428"/>
                    <a:pt x="1198340" y="55507"/>
                  </a:cubicBezTo>
                  <a:cubicBezTo>
                    <a:pt x="1235889" y="66119"/>
                    <a:pt x="1272214" y="78363"/>
                    <a:pt x="1306907" y="95914"/>
                  </a:cubicBezTo>
                  <a:cubicBezTo>
                    <a:pt x="1340374" y="113056"/>
                    <a:pt x="1350170" y="137544"/>
                    <a:pt x="1344456" y="175502"/>
                  </a:cubicBezTo>
                  <a:cubicBezTo>
                    <a:pt x="1327313" y="286108"/>
                    <a:pt x="1282418" y="408960"/>
                    <a:pt x="1219564" y="500384"/>
                  </a:cubicBezTo>
                  <a:cubicBezTo>
                    <a:pt x="1200789" y="527730"/>
                    <a:pt x="1175892" y="539158"/>
                    <a:pt x="1145690" y="537117"/>
                  </a:cubicBezTo>
                  <a:cubicBezTo>
                    <a:pt x="1101611" y="533852"/>
                    <a:pt x="1057939" y="529362"/>
                    <a:pt x="1013860" y="526913"/>
                  </a:cubicBezTo>
                  <a:cubicBezTo>
                    <a:pt x="888967" y="519975"/>
                    <a:pt x="764076" y="511404"/>
                    <a:pt x="639184" y="516710"/>
                  </a:cubicBezTo>
                  <a:cubicBezTo>
                    <a:pt x="522863" y="522016"/>
                    <a:pt x="406134" y="522832"/>
                    <a:pt x="290222" y="537525"/>
                  </a:cubicBezTo>
                  <a:cubicBezTo>
                    <a:pt x="261244" y="541199"/>
                    <a:pt x="237571" y="526506"/>
                    <a:pt x="220429" y="502833"/>
                  </a:cubicBezTo>
                  <a:cubicBezTo>
                    <a:pt x="154718" y="412225"/>
                    <a:pt x="111455" y="287333"/>
                    <a:pt x="93088" y="176318"/>
                  </a:cubicBezTo>
                  <a:cubicBezTo>
                    <a:pt x="86966" y="139177"/>
                    <a:pt x="100435" y="112648"/>
                    <a:pt x="135127" y="95097"/>
                  </a:cubicBezTo>
                  <a:cubicBezTo>
                    <a:pt x="215939" y="54691"/>
                    <a:pt x="303282" y="36733"/>
                    <a:pt x="391441" y="23264"/>
                  </a:cubicBezTo>
                  <a:cubicBezTo>
                    <a:pt x="500415" y="6530"/>
                    <a:pt x="611022" y="5306"/>
                    <a:pt x="715915" y="0"/>
                  </a:cubicBezTo>
                  <a:close/>
                </a:path>
              </a:pathLst>
            </a:custGeom>
            <a:solidFill>
              <a:schemeClr val="bg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53E99B-EB5C-4F39-8627-7A4B90BF9E2D}"/>
              </a:ext>
            </a:extLst>
          </p:cNvPr>
          <p:cNvGrpSpPr/>
          <p:nvPr/>
        </p:nvGrpSpPr>
        <p:grpSpPr>
          <a:xfrm>
            <a:off x="68000" y="1088115"/>
            <a:ext cx="4551453" cy="2500714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8852A3-5375-4EEC-9E29-9643FCF604C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3540B61-E964-4FA6-BFF0-6DF55C8371B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6BC11E-15E6-464C-8CB1-E9722CE8BA9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EAE0E3-2EAF-4822-ABEE-AA098984395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35ED4B6-79BA-495C-952A-F325611AAE6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305980-5073-489D-88E6-3C4206CB97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5FE3BAB-67AA-4A93-A378-A96C2DE64C9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BEB7959B-03BC-409F-8210-282B6E88A9F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674A0E0-9FEF-4973-9334-6EF05A29FAE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D8E9D11-0FAD-4785-BD88-41C264547F0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5499783-0771-4627-A237-65C6F3F96B8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0999E2-58FA-43E3-BCE2-4FACB83866A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243B100-F62E-42EB-9697-1BDD06BD1782}"/>
              </a:ext>
            </a:extLst>
          </p:cNvPr>
          <p:cNvGrpSpPr/>
          <p:nvPr/>
        </p:nvGrpSpPr>
        <p:grpSpPr>
          <a:xfrm>
            <a:off x="5150196" y="1156368"/>
            <a:ext cx="1412585" cy="2636480"/>
            <a:chOff x="3501573" y="3178068"/>
            <a:chExt cx="1340594" cy="273784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96D8A7C-5091-4EF2-B30C-F4F70EED3EF7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65A5C01-765E-403E-809D-5FD7B7C51CB4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54E630-614B-4F30-819E-9877C4DE483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C6E9C72-1F1D-4A39-8013-47396F95E35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7110CC4-5F4A-4A99-AC8F-CB751BBEFD68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AEC0EAD-6363-4925-9931-BAD31CECF8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322DBE-09AC-4997-8244-CF6C48219924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C6F9EAA-AB93-4126-99A3-E37C36B2873F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DB268E2-05C7-484A-9337-53D87582D38C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DA80144-707A-439F-AF3D-7374EBE45639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82F141-EC36-4D72-833E-35618142EB8A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B188B7-687E-4D38-8EEF-5514675D3B5C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526BF68-6FC0-4081-89F5-2EEB625E3776}"/>
              </a:ext>
            </a:extLst>
          </p:cNvPr>
          <p:cNvSpPr/>
          <p:nvPr/>
        </p:nvSpPr>
        <p:spPr>
          <a:xfrm>
            <a:off x="7202571" y="1550166"/>
            <a:ext cx="1412585" cy="4691426"/>
          </a:xfrm>
          <a:custGeom>
            <a:avLst/>
            <a:gdLst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290800 w 3195530"/>
              <a:gd name="connsiteY3" fmla="*/ 0 h 10612860"/>
              <a:gd name="connsiteX4" fmla="*/ 1852755 w 3195530"/>
              <a:gd name="connsiteY4" fmla="*/ 556368 h 10612860"/>
              <a:gd name="connsiteX5" fmla="*/ 1880139 w 3195530"/>
              <a:gd name="connsiteY5" fmla="*/ 826219 h 10612860"/>
              <a:gd name="connsiteX6" fmla="*/ 1800885 w 3195530"/>
              <a:gd name="connsiteY6" fmla="*/ 889179 h 10612860"/>
              <a:gd name="connsiteX7" fmla="*/ 1665029 w 3195530"/>
              <a:gd name="connsiteY7" fmla="*/ 1234718 h 10612860"/>
              <a:gd name="connsiteX8" fmla="*/ 1649096 w 3195530"/>
              <a:gd name="connsiteY8" fmla="*/ 1339123 h 10612860"/>
              <a:gd name="connsiteX9" fmla="*/ 1534696 w 3195530"/>
              <a:gd name="connsiteY9" fmla="*/ 1530388 h 10612860"/>
              <a:gd name="connsiteX10" fmla="*/ 1721540 w 3195530"/>
              <a:gd name="connsiteY10" fmla="*/ 1740863 h 10612860"/>
              <a:gd name="connsiteX11" fmla="*/ 1724957 w 3195530"/>
              <a:gd name="connsiteY11" fmla="*/ 1755132 h 10612860"/>
              <a:gd name="connsiteX12" fmla="*/ 1652304 w 3195530"/>
              <a:gd name="connsiteY12" fmla="*/ 1750313 h 10612860"/>
              <a:gd name="connsiteX13" fmla="*/ 1751358 w 3195530"/>
              <a:gd name="connsiteY13" fmla="*/ 1930550 h 10612860"/>
              <a:gd name="connsiteX14" fmla="*/ 1724957 w 3195530"/>
              <a:gd name="connsiteY14" fmla="*/ 1755132 h 10612860"/>
              <a:gd name="connsiteX15" fmla="*/ 1736291 w 3195530"/>
              <a:gd name="connsiteY15" fmla="*/ 1755884 h 10612860"/>
              <a:gd name="connsiteX16" fmla="*/ 1721540 w 3195530"/>
              <a:gd name="connsiteY16" fmla="*/ 1740863 h 10612860"/>
              <a:gd name="connsiteX17" fmla="*/ 1667880 w 3195530"/>
              <a:gd name="connsiteY17" fmla="*/ 1609649 h 10612860"/>
              <a:gd name="connsiteX18" fmla="*/ 1658106 w 3195530"/>
              <a:gd name="connsiteY18" fmla="*/ 1372022 h 10612860"/>
              <a:gd name="connsiteX19" fmla="*/ 1734509 w 3195530"/>
              <a:gd name="connsiteY19" fmla="*/ 1541309 h 10612860"/>
              <a:gd name="connsiteX20" fmla="*/ 2326647 w 3195530"/>
              <a:gd name="connsiteY20" fmla="*/ 1715111 h 10612860"/>
              <a:gd name="connsiteX21" fmla="*/ 2509435 w 3195530"/>
              <a:gd name="connsiteY21" fmla="*/ 1794736 h 10612860"/>
              <a:gd name="connsiteX22" fmla="*/ 2606453 w 3195530"/>
              <a:gd name="connsiteY22" fmla="*/ 2095611 h 10612860"/>
              <a:gd name="connsiteX23" fmla="*/ 2672829 w 3195530"/>
              <a:gd name="connsiteY23" fmla="*/ 2178119 h 10612860"/>
              <a:gd name="connsiteX24" fmla="*/ 2670233 w 3195530"/>
              <a:gd name="connsiteY24" fmla="*/ 2302646 h 10612860"/>
              <a:gd name="connsiteX25" fmla="*/ 2712685 w 3195530"/>
              <a:gd name="connsiteY25" fmla="*/ 2352064 h 10612860"/>
              <a:gd name="connsiteX26" fmla="*/ 2702149 w 3195530"/>
              <a:gd name="connsiteY26" fmla="*/ 2404747 h 10612860"/>
              <a:gd name="connsiteX27" fmla="*/ 2763128 w 3195530"/>
              <a:gd name="connsiteY27" fmla="*/ 2436539 h 10612860"/>
              <a:gd name="connsiteX28" fmla="*/ 2757987 w 3195530"/>
              <a:gd name="connsiteY28" fmla="*/ 2539216 h 10612860"/>
              <a:gd name="connsiteX29" fmla="*/ 3024915 w 3195530"/>
              <a:gd name="connsiteY29" fmla="*/ 2938542 h 10612860"/>
              <a:gd name="connsiteX30" fmla="*/ 3138120 w 3195530"/>
              <a:gd name="connsiteY30" fmla="*/ 3005297 h 10612860"/>
              <a:gd name="connsiteX31" fmla="*/ 3194723 w 3195530"/>
              <a:gd name="connsiteY31" fmla="*/ 3333739 h 10612860"/>
              <a:gd name="connsiteX32" fmla="*/ 2857806 w 3195530"/>
              <a:gd name="connsiteY32" fmla="*/ 3656225 h 10612860"/>
              <a:gd name="connsiteX33" fmla="*/ 2542420 w 3195530"/>
              <a:gd name="connsiteY33" fmla="*/ 3660305 h 10612860"/>
              <a:gd name="connsiteX34" fmla="*/ 2461079 w 3195530"/>
              <a:gd name="connsiteY34" fmla="*/ 3610217 h 10612860"/>
              <a:gd name="connsiteX35" fmla="*/ 2503020 w 3195530"/>
              <a:gd name="connsiteY35" fmla="*/ 3730889 h 10612860"/>
              <a:gd name="connsiteX36" fmla="*/ 2445357 w 3195530"/>
              <a:gd name="connsiteY36" fmla="*/ 3730903 h 10612860"/>
              <a:gd name="connsiteX37" fmla="*/ 2445357 w 3195530"/>
              <a:gd name="connsiteY37" fmla="*/ 3964866 h 10612860"/>
              <a:gd name="connsiteX38" fmla="*/ 2459686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372115 w 3195530"/>
              <a:gd name="connsiteY91" fmla="*/ 3976393 h 10612860"/>
              <a:gd name="connsiteX92" fmla="*/ 348560 w 3195530"/>
              <a:gd name="connsiteY92" fmla="*/ 3964866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25501 w 3195530"/>
              <a:gd name="connsiteY95" fmla="*/ 3731402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348560 w 3195530"/>
              <a:gd name="connsiteY93" fmla="*/ 3964866 h 10612860"/>
              <a:gd name="connsiteX94" fmla="*/ 480370 w 3195530"/>
              <a:gd name="connsiteY94" fmla="*/ 3964866 h 10612860"/>
              <a:gd name="connsiteX95" fmla="*/ 480370 w 3195530"/>
              <a:gd name="connsiteY95" fmla="*/ 3731366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45358 w 3195530"/>
              <a:gd name="connsiteY40" fmla="*/ 3916228 h 10612860"/>
              <a:gd name="connsiteX41" fmla="*/ 2469021 w 3195530"/>
              <a:gd name="connsiteY41" fmla="*/ 4013875 h 10612860"/>
              <a:gd name="connsiteX42" fmla="*/ 2974950 w 3195530"/>
              <a:gd name="connsiteY42" fmla="*/ 5593332 h 10612860"/>
              <a:gd name="connsiteX43" fmla="*/ 2708419 w 3195530"/>
              <a:gd name="connsiteY43" fmla="*/ 5730659 h 10612860"/>
              <a:gd name="connsiteX44" fmla="*/ 2736752 w 3195530"/>
              <a:gd name="connsiteY44" fmla="*/ 6385004 h 10612860"/>
              <a:gd name="connsiteX45" fmla="*/ 2718427 w 3195530"/>
              <a:gd name="connsiteY45" fmla="*/ 7009774 h 10612860"/>
              <a:gd name="connsiteX46" fmla="*/ 2690545 w 3195530"/>
              <a:gd name="connsiteY46" fmla="*/ 7429203 h 10612860"/>
              <a:gd name="connsiteX47" fmla="*/ 2595054 w 3195530"/>
              <a:gd name="connsiteY47" fmla="*/ 7760350 h 10612860"/>
              <a:gd name="connsiteX48" fmla="*/ 2500175 w 3195530"/>
              <a:gd name="connsiteY48" fmla="*/ 7873515 h 10612860"/>
              <a:gd name="connsiteX49" fmla="*/ 2483431 w 3195530"/>
              <a:gd name="connsiteY49" fmla="*/ 8113645 h 10612860"/>
              <a:gd name="connsiteX50" fmla="*/ 2412136 w 3195530"/>
              <a:gd name="connsiteY50" fmla="*/ 8776730 h 10612860"/>
              <a:gd name="connsiteX51" fmla="*/ 2380366 w 3195530"/>
              <a:gd name="connsiteY51" fmla="*/ 9173347 h 10612860"/>
              <a:gd name="connsiteX52" fmla="*/ 2396889 w 3195530"/>
              <a:gd name="connsiteY52" fmla="*/ 9467957 h 10612860"/>
              <a:gd name="connsiteX53" fmla="*/ 2454833 w 3195530"/>
              <a:gd name="connsiteY53" fmla="*/ 9613145 h 10612860"/>
              <a:gd name="connsiteX54" fmla="*/ 2424209 w 3195530"/>
              <a:gd name="connsiteY54" fmla="*/ 9804339 h 10612860"/>
              <a:gd name="connsiteX55" fmla="*/ 3134866 w 3195530"/>
              <a:gd name="connsiteY55" fmla="*/ 10341562 h 10612860"/>
              <a:gd name="connsiteX56" fmla="*/ 3160024 w 3195530"/>
              <a:gd name="connsiteY56" fmla="*/ 10564964 h 10612860"/>
              <a:gd name="connsiteX57" fmla="*/ 2531417 w 3195530"/>
              <a:gd name="connsiteY57" fmla="*/ 10550290 h 10612860"/>
              <a:gd name="connsiteX58" fmla="*/ 1876236 w 3195530"/>
              <a:gd name="connsiteY58" fmla="*/ 10303490 h 10612860"/>
              <a:gd name="connsiteX59" fmla="*/ 1861870 w 3195530"/>
              <a:gd name="connsiteY59" fmla="*/ 10020777 h 10612860"/>
              <a:gd name="connsiteX60" fmla="*/ 1835213 w 3195530"/>
              <a:gd name="connsiteY60" fmla="*/ 9894183 h 10612860"/>
              <a:gd name="connsiteX61" fmla="*/ 1882681 w 3195530"/>
              <a:gd name="connsiteY61" fmla="*/ 9589781 h 10612860"/>
              <a:gd name="connsiteX62" fmla="*/ 1802386 w 3195530"/>
              <a:gd name="connsiteY62" fmla="*/ 9334796 h 10612860"/>
              <a:gd name="connsiteX63" fmla="*/ 1800887 w 3195530"/>
              <a:gd name="connsiteY63" fmla="*/ 8152789 h 10612860"/>
              <a:gd name="connsiteX64" fmla="*/ 1935942 w 3195530"/>
              <a:gd name="connsiteY64" fmla="*/ 7506024 h 10612860"/>
              <a:gd name="connsiteX65" fmla="*/ 1876110 w 3195530"/>
              <a:gd name="connsiteY65" fmla="*/ 7319701 h 10612860"/>
              <a:gd name="connsiteX66" fmla="*/ 1916465 w 3195530"/>
              <a:gd name="connsiteY66" fmla="*/ 7164091 h 10612860"/>
              <a:gd name="connsiteX67" fmla="*/ 1910193 w 3195530"/>
              <a:gd name="connsiteY67" fmla="*/ 6839348 h 10612860"/>
              <a:gd name="connsiteX68" fmla="*/ 1707813 w 3195530"/>
              <a:gd name="connsiteY68" fmla="*/ 6238651 h 10612860"/>
              <a:gd name="connsiteX69" fmla="*/ 1377613 w 3195530"/>
              <a:gd name="connsiteY69" fmla="*/ 7441295 h 10612860"/>
              <a:gd name="connsiteX70" fmla="*/ 1374660 w 3195530"/>
              <a:gd name="connsiteY70" fmla="*/ 7650818 h 10612860"/>
              <a:gd name="connsiteX71" fmla="*/ 1267540 w 3195530"/>
              <a:gd name="connsiteY71" fmla="*/ 7793055 h 10612860"/>
              <a:gd name="connsiteX72" fmla="*/ 1278558 w 3195530"/>
              <a:gd name="connsiteY72" fmla="*/ 7897618 h 10612860"/>
              <a:gd name="connsiteX73" fmla="*/ 1205942 w 3195530"/>
              <a:gd name="connsiteY73" fmla="*/ 8057305 h 10612860"/>
              <a:gd name="connsiteX74" fmla="*/ 1033520 w 3195530"/>
              <a:gd name="connsiteY74" fmla="*/ 9173347 h 10612860"/>
              <a:gd name="connsiteX75" fmla="*/ 1054274 w 3195530"/>
              <a:gd name="connsiteY75" fmla="*/ 9656724 h 10612860"/>
              <a:gd name="connsiteX76" fmla="*/ 990267 w 3195530"/>
              <a:gd name="connsiteY76" fmla="*/ 10063276 h 10612860"/>
              <a:gd name="connsiteX77" fmla="*/ 1368683 w 3195530"/>
              <a:gd name="connsiteY77" fmla="*/ 10442252 h 10612860"/>
              <a:gd name="connsiteX78" fmla="*/ 918876 w 3195530"/>
              <a:gd name="connsiteY78" fmla="*/ 10600044 h 10612860"/>
              <a:gd name="connsiteX79" fmla="*/ 474779 w 3195530"/>
              <a:gd name="connsiteY79" fmla="*/ 10287718 h 10612860"/>
              <a:gd name="connsiteX80" fmla="*/ 566182 w 3195530"/>
              <a:gd name="connsiteY80" fmla="*/ 10019896 h 10612860"/>
              <a:gd name="connsiteX81" fmla="*/ 460825 w 3195530"/>
              <a:gd name="connsiteY81" fmla="*/ 9692724 h 10612860"/>
              <a:gd name="connsiteX82" fmla="*/ 511587 w 3195530"/>
              <a:gd name="connsiteY82" fmla="*/ 9032388 h 10612860"/>
              <a:gd name="connsiteX83" fmla="*/ 622935 w 3195530"/>
              <a:gd name="connsiteY83" fmla="*/ 7525502 h 10612860"/>
              <a:gd name="connsiteX84" fmla="*/ 669466 w 3195530"/>
              <a:gd name="connsiteY84" fmla="*/ 7311969 h 10612860"/>
              <a:gd name="connsiteX85" fmla="*/ 689870 w 3195530"/>
              <a:gd name="connsiteY85" fmla="*/ 7037851 h 10612860"/>
              <a:gd name="connsiteX86" fmla="*/ 677180 w 3195530"/>
              <a:gd name="connsiteY86" fmla="*/ 6796735 h 10612860"/>
              <a:gd name="connsiteX87" fmla="*/ 587421 w 3195530"/>
              <a:gd name="connsiteY87" fmla="*/ 6210025 h 10612860"/>
              <a:gd name="connsiteX88" fmla="*/ 503127 w 3195530"/>
              <a:gd name="connsiteY88" fmla="*/ 5850688 h 10612860"/>
              <a:gd name="connsiteX89" fmla="*/ 304621 w 3195530"/>
              <a:gd name="connsiteY89" fmla="*/ 5601332 h 10612860"/>
              <a:gd name="connsiteX90" fmla="*/ 461987 w 3195530"/>
              <a:gd name="connsiteY90" fmla="*/ 4201579 h 10612860"/>
              <a:gd name="connsiteX91" fmla="*/ 480370 w 3195530"/>
              <a:gd name="connsiteY91" fmla="*/ 4073429 h 10612860"/>
              <a:gd name="connsiteX92" fmla="*/ 480370 w 3195530"/>
              <a:gd name="connsiteY92" fmla="*/ 4037882 h 10612860"/>
              <a:gd name="connsiteX93" fmla="*/ 430481 w 3195530"/>
              <a:gd name="connsiteY93" fmla="*/ 3966665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430481 w 3195530"/>
              <a:gd name="connsiteY91" fmla="*/ 3966665 h 10612860"/>
              <a:gd name="connsiteX92" fmla="*/ 480370 w 3195530"/>
              <a:gd name="connsiteY92" fmla="*/ 3731366 h 10612860"/>
              <a:gd name="connsiteX93" fmla="*/ 357520 w 3195530"/>
              <a:gd name="connsiteY93" fmla="*/ 3489579 h 10612860"/>
              <a:gd name="connsiteX94" fmla="*/ 296032 w 3195530"/>
              <a:gd name="connsiteY94" fmla="*/ 3332537 h 10612860"/>
              <a:gd name="connsiteX95" fmla="*/ 312879 w 3195530"/>
              <a:gd name="connsiteY95" fmla="*/ 3170839 h 10612860"/>
              <a:gd name="connsiteX96" fmla="*/ 258721 w 3195530"/>
              <a:gd name="connsiteY96" fmla="*/ 3134915 h 10612860"/>
              <a:gd name="connsiteX97" fmla="*/ 207412 w 3195530"/>
              <a:gd name="connsiteY97" fmla="*/ 2897913 h 10612860"/>
              <a:gd name="connsiteX98" fmla="*/ 54452 w 3195530"/>
              <a:gd name="connsiteY98" fmla="*/ 2538400 h 10612860"/>
              <a:gd name="connsiteX99" fmla="*/ 9303 w 3195530"/>
              <a:gd name="connsiteY99" fmla="*/ 2186090 h 10612860"/>
              <a:gd name="connsiteX100" fmla="*/ 81583 w 3195530"/>
              <a:gd name="connsiteY100" fmla="*/ 1743638 h 10612860"/>
              <a:gd name="connsiteX101" fmla="*/ 649543 w 3195530"/>
              <a:gd name="connsiteY101" fmla="*/ 1494582 h 10612860"/>
              <a:gd name="connsiteX102" fmla="*/ 945925 w 3195530"/>
              <a:gd name="connsiteY102" fmla="*/ 1232699 h 10612860"/>
              <a:gd name="connsiteX103" fmla="*/ 952102 w 3195530"/>
              <a:gd name="connsiteY103" fmla="*/ 1238129 h 10612860"/>
              <a:gd name="connsiteX104" fmla="*/ 1453685 w 3195530"/>
              <a:gd name="connsiteY104" fmla="*/ 1885887 h 10612860"/>
              <a:gd name="connsiteX105" fmla="*/ 1302916 w 3195530"/>
              <a:gd name="connsiteY105" fmla="*/ 1712325 h 10612860"/>
              <a:gd name="connsiteX106" fmla="*/ 1505401 w 3195530"/>
              <a:gd name="connsiteY106" fmla="*/ 1530023 h 10612860"/>
              <a:gd name="connsiteX107" fmla="*/ 1518343 w 3195530"/>
              <a:gd name="connsiteY107" fmla="*/ 1530185 h 10612860"/>
              <a:gd name="connsiteX108" fmla="*/ 1411743 w 3195530"/>
              <a:gd name="connsiteY108" fmla="*/ 1476618 h 10612860"/>
              <a:gd name="connsiteX109" fmla="*/ 1132853 w 3195530"/>
              <a:gd name="connsiteY109" fmla="*/ 1356460 h 10612860"/>
              <a:gd name="connsiteX110" fmla="*/ 987224 w 3195530"/>
              <a:gd name="connsiteY110" fmla="*/ 1196250 h 10612860"/>
              <a:gd name="connsiteX111" fmla="*/ 888169 w 3195530"/>
              <a:gd name="connsiteY111" fmla="*/ 929232 h 10612860"/>
              <a:gd name="connsiteX112" fmla="*/ 827953 w 3195530"/>
              <a:gd name="connsiteY112" fmla="*/ 971350 h 10612860"/>
              <a:gd name="connsiteX113" fmla="*/ 713322 w 3195530"/>
              <a:gd name="connsiteY113" fmla="*/ 695928 h 10612860"/>
              <a:gd name="connsiteX114" fmla="*/ 783974 w 3195530"/>
              <a:gd name="connsiteY114" fmla="*/ 630038 h 10612860"/>
              <a:gd name="connsiteX115" fmla="*/ 1290800 w 3195530"/>
              <a:gd name="connsiteY115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69021 w 3195530"/>
              <a:gd name="connsiteY38" fmla="*/ 4013875 h 10612860"/>
              <a:gd name="connsiteX39" fmla="*/ 2974950 w 3195530"/>
              <a:gd name="connsiteY39" fmla="*/ 5593332 h 10612860"/>
              <a:gd name="connsiteX40" fmla="*/ 2708419 w 3195530"/>
              <a:gd name="connsiteY40" fmla="*/ 5730659 h 10612860"/>
              <a:gd name="connsiteX41" fmla="*/ 2736752 w 3195530"/>
              <a:gd name="connsiteY41" fmla="*/ 6385004 h 10612860"/>
              <a:gd name="connsiteX42" fmla="*/ 2718427 w 3195530"/>
              <a:gd name="connsiteY42" fmla="*/ 7009774 h 10612860"/>
              <a:gd name="connsiteX43" fmla="*/ 2690545 w 3195530"/>
              <a:gd name="connsiteY43" fmla="*/ 7429203 h 10612860"/>
              <a:gd name="connsiteX44" fmla="*/ 2595054 w 3195530"/>
              <a:gd name="connsiteY44" fmla="*/ 7760350 h 10612860"/>
              <a:gd name="connsiteX45" fmla="*/ 2500175 w 3195530"/>
              <a:gd name="connsiteY45" fmla="*/ 7873515 h 10612860"/>
              <a:gd name="connsiteX46" fmla="*/ 2483431 w 3195530"/>
              <a:gd name="connsiteY46" fmla="*/ 8113645 h 10612860"/>
              <a:gd name="connsiteX47" fmla="*/ 2412136 w 3195530"/>
              <a:gd name="connsiteY47" fmla="*/ 8776730 h 10612860"/>
              <a:gd name="connsiteX48" fmla="*/ 2380366 w 3195530"/>
              <a:gd name="connsiteY48" fmla="*/ 9173347 h 10612860"/>
              <a:gd name="connsiteX49" fmla="*/ 2396889 w 3195530"/>
              <a:gd name="connsiteY49" fmla="*/ 9467957 h 10612860"/>
              <a:gd name="connsiteX50" fmla="*/ 2454833 w 3195530"/>
              <a:gd name="connsiteY50" fmla="*/ 9613145 h 10612860"/>
              <a:gd name="connsiteX51" fmla="*/ 2424209 w 3195530"/>
              <a:gd name="connsiteY51" fmla="*/ 9804339 h 10612860"/>
              <a:gd name="connsiteX52" fmla="*/ 3134866 w 3195530"/>
              <a:gd name="connsiteY52" fmla="*/ 10341562 h 10612860"/>
              <a:gd name="connsiteX53" fmla="*/ 3160024 w 3195530"/>
              <a:gd name="connsiteY53" fmla="*/ 10564964 h 10612860"/>
              <a:gd name="connsiteX54" fmla="*/ 2531417 w 3195530"/>
              <a:gd name="connsiteY54" fmla="*/ 10550290 h 10612860"/>
              <a:gd name="connsiteX55" fmla="*/ 1876236 w 3195530"/>
              <a:gd name="connsiteY55" fmla="*/ 10303490 h 10612860"/>
              <a:gd name="connsiteX56" fmla="*/ 1861870 w 3195530"/>
              <a:gd name="connsiteY56" fmla="*/ 10020777 h 10612860"/>
              <a:gd name="connsiteX57" fmla="*/ 1835213 w 3195530"/>
              <a:gd name="connsiteY57" fmla="*/ 9894183 h 10612860"/>
              <a:gd name="connsiteX58" fmla="*/ 1882681 w 3195530"/>
              <a:gd name="connsiteY58" fmla="*/ 9589781 h 10612860"/>
              <a:gd name="connsiteX59" fmla="*/ 1802386 w 3195530"/>
              <a:gd name="connsiteY59" fmla="*/ 9334796 h 10612860"/>
              <a:gd name="connsiteX60" fmla="*/ 1800887 w 3195530"/>
              <a:gd name="connsiteY60" fmla="*/ 8152789 h 10612860"/>
              <a:gd name="connsiteX61" fmla="*/ 1935942 w 3195530"/>
              <a:gd name="connsiteY61" fmla="*/ 7506024 h 10612860"/>
              <a:gd name="connsiteX62" fmla="*/ 1876110 w 3195530"/>
              <a:gd name="connsiteY62" fmla="*/ 7319701 h 10612860"/>
              <a:gd name="connsiteX63" fmla="*/ 1916465 w 3195530"/>
              <a:gd name="connsiteY63" fmla="*/ 7164091 h 10612860"/>
              <a:gd name="connsiteX64" fmla="*/ 1910193 w 3195530"/>
              <a:gd name="connsiteY64" fmla="*/ 6839348 h 10612860"/>
              <a:gd name="connsiteX65" fmla="*/ 1707813 w 3195530"/>
              <a:gd name="connsiteY65" fmla="*/ 6238651 h 10612860"/>
              <a:gd name="connsiteX66" fmla="*/ 1377613 w 3195530"/>
              <a:gd name="connsiteY66" fmla="*/ 7441295 h 10612860"/>
              <a:gd name="connsiteX67" fmla="*/ 1374660 w 3195530"/>
              <a:gd name="connsiteY67" fmla="*/ 7650818 h 10612860"/>
              <a:gd name="connsiteX68" fmla="*/ 1267540 w 3195530"/>
              <a:gd name="connsiteY68" fmla="*/ 7793055 h 10612860"/>
              <a:gd name="connsiteX69" fmla="*/ 1278558 w 3195530"/>
              <a:gd name="connsiteY69" fmla="*/ 7897618 h 10612860"/>
              <a:gd name="connsiteX70" fmla="*/ 1205942 w 3195530"/>
              <a:gd name="connsiteY70" fmla="*/ 8057305 h 10612860"/>
              <a:gd name="connsiteX71" fmla="*/ 1033520 w 3195530"/>
              <a:gd name="connsiteY71" fmla="*/ 9173347 h 10612860"/>
              <a:gd name="connsiteX72" fmla="*/ 1054274 w 3195530"/>
              <a:gd name="connsiteY72" fmla="*/ 9656724 h 10612860"/>
              <a:gd name="connsiteX73" fmla="*/ 990267 w 3195530"/>
              <a:gd name="connsiteY73" fmla="*/ 10063276 h 10612860"/>
              <a:gd name="connsiteX74" fmla="*/ 1368683 w 3195530"/>
              <a:gd name="connsiteY74" fmla="*/ 10442252 h 10612860"/>
              <a:gd name="connsiteX75" fmla="*/ 918876 w 3195530"/>
              <a:gd name="connsiteY75" fmla="*/ 10600044 h 10612860"/>
              <a:gd name="connsiteX76" fmla="*/ 474779 w 3195530"/>
              <a:gd name="connsiteY76" fmla="*/ 10287718 h 10612860"/>
              <a:gd name="connsiteX77" fmla="*/ 566182 w 3195530"/>
              <a:gd name="connsiteY77" fmla="*/ 10019896 h 10612860"/>
              <a:gd name="connsiteX78" fmla="*/ 460825 w 3195530"/>
              <a:gd name="connsiteY78" fmla="*/ 9692724 h 10612860"/>
              <a:gd name="connsiteX79" fmla="*/ 511587 w 3195530"/>
              <a:gd name="connsiteY79" fmla="*/ 9032388 h 10612860"/>
              <a:gd name="connsiteX80" fmla="*/ 622935 w 3195530"/>
              <a:gd name="connsiteY80" fmla="*/ 7525502 h 10612860"/>
              <a:gd name="connsiteX81" fmla="*/ 669466 w 3195530"/>
              <a:gd name="connsiteY81" fmla="*/ 7311969 h 10612860"/>
              <a:gd name="connsiteX82" fmla="*/ 689870 w 3195530"/>
              <a:gd name="connsiteY82" fmla="*/ 7037851 h 10612860"/>
              <a:gd name="connsiteX83" fmla="*/ 677180 w 3195530"/>
              <a:gd name="connsiteY83" fmla="*/ 6796735 h 10612860"/>
              <a:gd name="connsiteX84" fmla="*/ 587421 w 3195530"/>
              <a:gd name="connsiteY84" fmla="*/ 6210025 h 10612860"/>
              <a:gd name="connsiteX85" fmla="*/ 503127 w 3195530"/>
              <a:gd name="connsiteY85" fmla="*/ 5850688 h 10612860"/>
              <a:gd name="connsiteX86" fmla="*/ 304621 w 3195530"/>
              <a:gd name="connsiteY86" fmla="*/ 5601332 h 10612860"/>
              <a:gd name="connsiteX87" fmla="*/ 461987 w 3195530"/>
              <a:gd name="connsiteY87" fmla="*/ 4201579 h 10612860"/>
              <a:gd name="connsiteX88" fmla="*/ 480370 w 3195530"/>
              <a:gd name="connsiteY88" fmla="*/ 4073429 h 10612860"/>
              <a:gd name="connsiteX89" fmla="*/ 480370 w 3195530"/>
              <a:gd name="connsiteY89" fmla="*/ 4037882 h 10612860"/>
              <a:gd name="connsiteX90" fmla="*/ 430481 w 3195530"/>
              <a:gd name="connsiteY90" fmla="*/ 3966665 h 10612860"/>
              <a:gd name="connsiteX91" fmla="*/ 480370 w 3195530"/>
              <a:gd name="connsiteY91" fmla="*/ 3731366 h 10612860"/>
              <a:gd name="connsiteX92" fmla="*/ 357520 w 3195530"/>
              <a:gd name="connsiteY92" fmla="*/ 3489579 h 10612860"/>
              <a:gd name="connsiteX93" fmla="*/ 296032 w 3195530"/>
              <a:gd name="connsiteY93" fmla="*/ 3332537 h 10612860"/>
              <a:gd name="connsiteX94" fmla="*/ 312879 w 3195530"/>
              <a:gd name="connsiteY94" fmla="*/ 3170839 h 10612860"/>
              <a:gd name="connsiteX95" fmla="*/ 258721 w 3195530"/>
              <a:gd name="connsiteY95" fmla="*/ 3134915 h 10612860"/>
              <a:gd name="connsiteX96" fmla="*/ 207412 w 3195530"/>
              <a:gd name="connsiteY96" fmla="*/ 2897913 h 10612860"/>
              <a:gd name="connsiteX97" fmla="*/ 54452 w 3195530"/>
              <a:gd name="connsiteY97" fmla="*/ 2538400 h 10612860"/>
              <a:gd name="connsiteX98" fmla="*/ 9303 w 3195530"/>
              <a:gd name="connsiteY98" fmla="*/ 2186090 h 10612860"/>
              <a:gd name="connsiteX99" fmla="*/ 81583 w 3195530"/>
              <a:gd name="connsiteY99" fmla="*/ 1743638 h 10612860"/>
              <a:gd name="connsiteX100" fmla="*/ 649543 w 3195530"/>
              <a:gd name="connsiteY100" fmla="*/ 1494582 h 10612860"/>
              <a:gd name="connsiteX101" fmla="*/ 945925 w 3195530"/>
              <a:gd name="connsiteY101" fmla="*/ 1232699 h 10612860"/>
              <a:gd name="connsiteX102" fmla="*/ 952102 w 3195530"/>
              <a:gd name="connsiteY102" fmla="*/ 1238129 h 10612860"/>
              <a:gd name="connsiteX103" fmla="*/ 1453685 w 3195530"/>
              <a:gd name="connsiteY103" fmla="*/ 1885887 h 10612860"/>
              <a:gd name="connsiteX104" fmla="*/ 1302916 w 3195530"/>
              <a:gd name="connsiteY104" fmla="*/ 1712325 h 10612860"/>
              <a:gd name="connsiteX105" fmla="*/ 1505401 w 3195530"/>
              <a:gd name="connsiteY105" fmla="*/ 1530023 h 10612860"/>
              <a:gd name="connsiteX106" fmla="*/ 1518343 w 3195530"/>
              <a:gd name="connsiteY106" fmla="*/ 1530185 h 10612860"/>
              <a:gd name="connsiteX107" fmla="*/ 1411743 w 3195530"/>
              <a:gd name="connsiteY107" fmla="*/ 1476618 h 10612860"/>
              <a:gd name="connsiteX108" fmla="*/ 1132853 w 3195530"/>
              <a:gd name="connsiteY108" fmla="*/ 1356460 h 10612860"/>
              <a:gd name="connsiteX109" fmla="*/ 987224 w 3195530"/>
              <a:gd name="connsiteY109" fmla="*/ 1196250 h 10612860"/>
              <a:gd name="connsiteX110" fmla="*/ 888169 w 3195530"/>
              <a:gd name="connsiteY110" fmla="*/ 929232 h 10612860"/>
              <a:gd name="connsiteX111" fmla="*/ 827953 w 3195530"/>
              <a:gd name="connsiteY111" fmla="*/ 971350 h 10612860"/>
              <a:gd name="connsiteX112" fmla="*/ 713322 w 3195530"/>
              <a:gd name="connsiteY112" fmla="*/ 695928 h 10612860"/>
              <a:gd name="connsiteX113" fmla="*/ 783974 w 3195530"/>
              <a:gd name="connsiteY113" fmla="*/ 630038 h 10612860"/>
              <a:gd name="connsiteX114" fmla="*/ 1290800 w 3195530"/>
              <a:gd name="connsiteY114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445357 w 3195530"/>
              <a:gd name="connsiteY36" fmla="*/ 3730903 h 10612860"/>
              <a:gd name="connsiteX37" fmla="*/ 2469021 w 3195530"/>
              <a:gd name="connsiteY37" fmla="*/ 4013875 h 10612860"/>
              <a:gd name="connsiteX38" fmla="*/ 2974950 w 3195530"/>
              <a:gd name="connsiteY38" fmla="*/ 5593332 h 10612860"/>
              <a:gd name="connsiteX39" fmla="*/ 2708419 w 3195530"/>
              <a:gd name="connsiteY39" fmla="*/ 5730659 h 10612860"/>
              <a:gd name="connsiteX40" fmla="*/ 2736752 w 3195530"/>
              <a:gd name="connsiteY40" fmla="*/ 6385004 h 10612860"/>
              <a:gd name="connsiteX41" fmla="*/ 2718427 w 3195530"/>
              <a:gd name="connsiteY41" fmla="*/ 7009774 h 10612860"/>
              <a:gd name="connsiteX42" fmla="*/ 2690545 w 3195530"/>
              <a:gd name="connsiteY42" fmla="*/ 7429203 h 10612860"/>
              <a:gd name="connsiteX43" fmla="*/ 2595054 w 3195530"/>
              <a:gd name="connsiteY43" fmla="*/ 7760350 h 10612860"/>
              <a:gd name="connsiteX44" fmla="*/ 2500175 w 3195530"/>
              <a:gd name="connsiteY44" fmla="*/ 7873515 h 10612860"/>
              <a:gd name="connsiteX45" fmla="*/ 2483431 w 3195530"/>
              <a:gd name="connsiteY45" fmla="*/ 8113645 h 10612860"/>
              <a:gd name="connsiteX46" fmla="*/ 2412136 w 3195530"/>
              <a:gd name="connsiteY46" fmla="*/ 8776730 h 10612860"/>
              <a:gd name="connsiteX47" fmla="*/ 2380366 w 3195530"/>
              <a:gd name="connsiteY47" fmla="*/ 9173347 h 10612860"/>
              <a:gd name="connsiteX48" fmla="*/ 2396889 w 3195530"/>
              <a:gd name="connsiteY48" fmla="*/ 9467957 h 10612860"/>
              <a:gd name="connsiteX49" fmla="*/ 2454833 w 3195530"/>
              <a:gd name="connsiteY49" fmla="*/ 9613145 h 10612860"/>
              <a:gd name="connsiteX50" fmla="*/ 2424209 w 3195530"/>
              <a:gd name="connsiteY50" fmla="*/ 9804339 h 10612860"/>
              <a:gd name="connsiteX51" fmla="*/ 3134866 w 3195530"/>
              <a:gd name="connsiteY51" fmla="*/ 10341562 h 10612860"/>
              <a:gd name="connsiteX52" fmla="*/ 3160024 w 3195530"/>
              <a:gd name="connsiteY52" fmla="*/ 10564964 h 10612860"/>
              <a:gd name="connsiteX53" fmla="*/ 2531417 w 3195530"/>
              <a:gd name="connsiteY53" fmla="*/ 10550290 h 10612860"/>
              <a:gd name="connsiteX54" fmla="*/ 1876236 w 3195530"/>
              <a:gd name="connsiteY54" fmla="*/ 10303490 h 10612860"/>
              <a:gd name="connsiteX55" fmla="*/ 1861870 w 3195530"/>
              <a:gd name="connsiteY55" fmla="*/ 10020777 h 10612860"/>
              <a:gd name="connsiteX56" fmla="*/ 1835213 w 3195530"/>
              <a:gd name="connsiteY56" fmla="*/ 9894183 h 10612860"/>
              <a:gd name="connsiteX57" fmla="*/ 1882681 w 3195530"/>
              <a:gd name="connsiteY57" fmla="*/ 9589781 h 10612860"/>
              <a:gd name="connsiteX58" fmla="*/ 1802386 w 3195530"/>
              <a:gd name="connsiteY58" fmla="*/ 9334796 h 10612860"/>
              <a:gd name="connsiteX59" fmla="*/ 1800887 w 3195530"/>
              <a:gd name="connsiteY59" fmla="*/ 8152789 h 10612860"/>
              <a:gd name="connsiteX60" fmla="*/ 1935942 w 3195530"/>
              <a:gd name="connsiteY60" fmla="*/ 7506024 h 10612860"/>
              <a:gd name="connsiteX61" fmla="*/ 1876110 w 3195530"/>
              <a:gd name="connsiteY61" fmla="*/ 7319701 h 10612860"/>
              <a:gd name="connsiteX62" fmla="*/ 1916465 w 3195530"/>
              <a:gd name="connsiteY62" fmla="*/ 7164091 h 10612860"/>
              <a:gd name="connsiteX63" fmla="*/ 1910193 w 3195530"/>
              <a:gd name="connsiteY63" fmla="*/ 6839348 h 10612860"/>
              <a:gd name="connsiteX64" fmla="*/ 1707813 w 3195530"/>
              <a:gd name="connsiteY64" fmla="*/ 6238651 h 10612860"/>
              <a:gd name="connsiteX65" fmla="*/ 1377613 w 3195530"/>
              <a:gd name="connsiteY65" fmla="*/ 7441295 h 10612860"/>
              <a:gd name="connsiteX66" fmla="*/ 1374660 w 3195530"/>
              <a:gd name="connsiteY66" fmla="*/ 7650818 h 10612860"/>
              <a:gd name="connsiteX67" fmla="*/ 1267540 w 3195530"/>
              <a:gd name="connsiteY67" fmla="*/ 7793055 h 10612860"/>
              <a:gd name="connsiteX68" fmla="*/ 1278558 w 3195530"/>
              <a:gd name="connsiteY68" fmla="*/ 7897618 h 10612860"/>
              <a:gd name="connsiteX69" fmla="*/ 1205942 w 3195530"/>
              <a:gd name="connsiteY69" fmla="*/ 8057305 h 10612860"/>
              <a:gd name="connsiteX70" fmla="*/ 1033520 w 3195530"/>
              <a:gd name="connsiteY70" fmla="*/ 9173347 h 10612860"/>
              <a:gd name="connsiteX71" fmla="*/ 1054274 w 3195530"/>
              <a:gd name="connsiteY71" fmla="*/ 9656724 h 10612860"/>
              <a:gd name="connsiteX72" fmla="*/ 990267 w 3195530"/>
              <a:gd name="connsiteY72" fmla="*/ 10063276 h 10612860"/>
              <a:gd name="connsiteX73" fmla="*/ 1368683 w 3195530"/>
              <a:gd name="connsiteY73" fmla="*/ 10442252 h 10612860"/>
              <a:gd name="connsiteX74" fmla="*/ 918876 w 3195530"/>
              <a:gd name="connsiteY74" fmla="*/ 10600044 h 10612860"/>
              <a:gd name="connsiteX75" fmla="*/ 474779 w 3195530"/>
              <a:gd name="connsiteY75" fmla="*/ 10287718 h 10612860"/>
              <a:gd name="connsiteX76" fmla="*/ 566182 w 3195530"/>
              <a:gd name="connsiteY76" fmla="*/ 10019896 h 10612860"/>
              <a:gd name="connsiteX77" fmla="*/ 460825 w 3195530"/>
              <a:gd name="connsiteY77" fmla="*/ 9692724 h 10612860"/>
              <a:gd name="connsiteX78" fmla="*/ 511587 w 3195530"/>
              <a:gd name="connsiteY78" fmla="*/ 9032388 h 10612860"/>
              <a:gd name="connsiteX79" fmla="*/ 622935 w 3195530"/>
              <a:gd name="connsiteY79" fmla="*/ 7525502 h 10612860"/>
              <a:gd name="connsiteX80" fmla="*/ 669466 w 3195530"/>
              <a:gd name="connsiteY80" fmla="*/ 7311969 h 10612860"/>
              <a:gd name="connsiteX81" fmla="*/ 689870 w 3195530"/>
              <a:gd name="connsiteY81" fmla="*/ 7037851 h 10612860"/>
              <a:gd name="connsiteX82" fmla="*/ 677180 w 3195530"/>
              <a:gd name="connsiteY82" fmla="*/ 6796735 h 10612860"/>
              <a:gd name="connsiteX83" fmla="*/ 587421 w 3195530"/>
              <a:gd name="connsiteY83" fmla="*/ 6210025 h 10612860"/>
              <a:gd name="connsiteX84" fmla="*/ 503127 w 3195530"/>
              <a:gd name="connsiteY84" fmla="*/ 5850688 h 10612860"/>
              <a:gd name="connsiteX85" fmla="*/ 304621 w 3195530"/>
              <a:gd name="connsiteY85" fmla="*/ 5601332 h 10612860"/>
              <a:gd name="connsiteX86" fmla="*/ 461987 w 3195530"/>
              <a:gd name="connsiteY86" fmla="*/ 4201579 h 10612860"/>
              <a:gd name="connsiteX87" fmla="*/ 480370 w 3195530"/>
              <a:gd name="connsiteY87" fmla="*/ 4073429 h 10612860"/>
              <a:gd name="connsiteX88" fmla="*/ 480370 w 3195530"/>
              <a:gd name="connsiteY88" fmla="*/ 4037882 h 10612860"/>
              <a:gd name="connsiteX89" fmla="*/ 430481 w 3195530"/>
              <a:gd name="connsiteY89" fmla="*/ 3966665 h 10612860"/>
              <a:gd name="connsiteX90" fmla="*/ 480370 w 3195530"/>
              <a:gd name="connsiteY90" fmla="*/ 3731366 h 10612860"/>
              <a:gd name="connsiteX91" fmla="*/ 357520 w 3195530"/>
              <a:gd name="connsiteY91" fmla="*/ 3489579 h 10612860"/>
              <a:gd name="connsiteX92" fmla="*/ 296032 w 3195530"/>
              <a:gd name="connsiteY92" fmla="*/ 3332537 h 10612860"/>
              <a:gd name="connsiteX93" fmla="*/ 312879 w 3195530"/>
              <a:gd name="connsiteY93" fmla="*/ 3170839 h 10612860"/>
              <a:gd name="connsiteX94" fmla="*/ 258721 w 3195530"/>
              <a:gd name="connsiteY94" fmla="*/ 3134915 h 10612860"/>
              <a:gd name="connsiteX95" fmla="*/ 207412 w 3195530"/>
              <a:gd name="connsiteY95" fmla="*/ 2897913 h 10612860"/>
              <a:gd name="connsiteX96" fmla="*/ 54452 w 3195530"/>
              <a:gd name="connsiteY96" fmla="*/ 2538400 h 10612860"/>
              <a:gd name="connsiteX97" fmla="*/ 9303 w 3195530"/>
              <a:gd name="connsiteY97" fmla="*/ 2186090 h 10612860"/>
              <a:gd name="connsiteX98" fmla="*/ 81583 w 3195530"/>
              <a:gd name="connsiteY98" fmla="*/ 1743638 h 10612860"/>
              <a:gd name="connsiteX99" fmla="*/ 649543 w 3195530"/>
              <a:gd name="connsiteY99" fmla="*/ 1494582 h 10612860"/>
              <a:gd name="connsiteX100" fmla="*/ 945925 w 3195530"/>
              <a:gd name="connsiteY100" fmla="*/ 1232699 h 10612860"/>
              <a:gd name="connsiteX101" fmla="*/ 952102 w 3195530"/>
              <a:gd name="connsiteY101" fmla="*/ 1238129 h 10612860"/>
              <a:gd name="connsiteX102" fmla="*/ 1453685 w 3195530"/>
              <a:gd name="connsiteY102" fmla="*/ 1885887 h 10612860"/>
              <a:gd name="connsiteX103" fmla="*/ 1302916 w 3195530"/>
              <a:gd name="connsiteY103" fmla="*/ 1712325 h 10612860"/>
              <a:gd name="connsiteX104" fmla="*/ 1505401 w 3195530"/>
              <a:gd name="connsiteY104" fmla="*/ 1530023 h 10612860"/>
              <a:gd name="connsiteX105" fmla="*/ 1518343 w 3195530"/>
              <a:gd name="connsiteY105" fmla="*/ 1530185 h 10612860"/>
              <a:gd name="connsiteX106" fmla="*/ 1411743 w 3195530"/>
              <a:gd name="connsiteY106" fmla="*/ 1476618 h 10612860"/>
              <a:gd name="connsiteX107" fmla="*/ 1132853 w 3195530"/>
              <a:gd name="connsiteY107" fmla="*/ 1356460 h 10612860"/>
              <a:gd name="connsiteX108" fmla="*/ 987224 w 3195530"/>
              <a:gd name="connsiteY108" fmla="*/ 1196250 h 10612860"/>
              <a:gd name="connsiteX109" fmla="*/ 888169 w 3195530"/>
              <a:gd name="connsiteY109" fmla="*/ 929232 h 10612860"/>
              <a:gd name="connsiteX110" fmla="*/ 827953 w 3195530"/>
              <a:gd name="connsiteY110" fmla="*/ 971350 h 10612860"/>
              <a:gd name="connsiteX111" fmla="*/ 713322 w 3195530"/>
              <a:gd name="connsiteY111" fmla="*/ 695928 h 10612860"/>
              <a:gd name="connsiteX112" fmla="*/ 783974 w 3195530"/>
              <a:gd name="connsiteY112" fmla="*/ 630038 h 10612860"/>
              <a:gd name="connsiteX113" fmla="*/ 1290800 w 3195530"/>
              <a:gd name="connsiteY113" fmla="*/ 0 h 106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195530" h="10612860">
                <a:moveTo>
                  <a:pt x="1763037" y="2903008"/>
                </a:moveTo>
                <a:cubicBezTo>
                  <a:pt x="1885202" y="3033635"/>
                  <a:pt x="1872984" y="3065139"/>
                  <a:pt x="1850995" y="3156579"/>
                </a:cubicBezTo>
                <a:cubicBezTo>
                  <a:pt x="1916962" y="3145053"/>
                  <a:pt x="1941396" y="3013657"/>
                  <a:pt x="1868097" y="2960638"/>
                </a:cubicBezTo>
                <a:lnTo>
                  <a:pt x="1763037" y="2903008"/>
                </a:lnTo>
                <a:close/>
                <a:moveTo>
                  <a:pt x="1290800" y="0"/>
                </a:moveTo>
                <a:cubicBezTo>
                  <a:pt x="1801445" y="7956"/>
                  <a:pt x="1808775" y="336334"/>
                  <a:pt x="1852755" y="556368"/>
                </a:cubicBezTo>
                <a:cubicBezTo>
                  <a:pt x="1963687" y="508007"/>
                  <a:pt x="1888928" y="775456"/>
                  <a:pt x="1880139" y="826219"/>
                </a:cubicBezTo>
                <a:cubicBezTo>
                  <a:pt x="1853721" y="920973"/>
                  <a:pt x="1832190" y="902771"/>
                  <a:pt x="1800885" y="889179"/>
                </a:cubicBezTo>
                <a:cubicBezTo>
                  <a:pt x="1794692" y="1052768"/>
                  <a:pt x="1749407" y="1133370"/>
                  <a:pt x="1665029" y="1234718"/>
                </a:cubicBezTo>
                <a:cubicBezTo>
                  <a:pt x="1652388" y="1274130"/>
                  <a:pt x="1654407" y="1304321"/>
                  <a:pt x="1649096" y="1339123"/>
                </a:cubicBezTo>
                <a:cubicBezTo>
                  <a:pt x="1649324" y="1430088"/>
                  <a:pt x="1591182" y="1487163"/>
                  <a:pt x="1534696" y="1530388"/>
                </a:cubicBezTo>
                <a:cubicBezTo>
                  <a:pt x="1631138" y="1537326"/>
                  <a:pt x="1656218" y="1674523"/>
                  <a:pt x="1721540" y="1740863"/>
                </a:cubicBezTo>
                <a:cubicBezTo>
                  <a:pt x="1723080" y="1745641"/>
                  <a:pt x="1724169" y="1750405"/>
                  <a:pt x="1724957" y="1755132"/>
                </a:cubicBezTo>
                <a:lnTo>
                  <a:pt x="1652304" y="1750313"/>
                </a:lnTo>
                <a:lnTo>
                  <a:pt x="1751358" y="1930550"/>
                </a:lnTo>
                <a:cubicBezTo>
                  <a:pt x="1734495" y="1865727"/>
                  <a:pt x="1738270" y="1816989"/>
                  <a:pt x="1724957" y="1755132"/>
                </a:cubicBezTo>
                <a:lnTo>
                  <a:pt x="1736291" y="1755884"/>
                </a:lnTo>
                <a:lnTo>
                  <a:pt x="1721540" y="1740863"/>
                </a:lnTo>
                <a:cubicBezTo>
                  <a:pt x="1712755" y="1703995"/>
                  <a:pt x="1697127" y="1662129"/>
                  <a:pt x="1667880" y="1609649"/>
                </a:cubicBezTo>
                <a:lnTo>
                  <a:pt x="1658106" y="1372022"/>
                </a:lnTo>
                <a:cubicBezTo>
                  <a:pt x="1691718" y="1475323"/>
                  <a:pt x="1705784" y="1525605"/>
                  <a:pt x="1734509" y="1541309"/>
                </a:cubicBezTo>
                <a:cubicBezTo>
                  <a:pt x="1938405" y="1625368"/>
                  <a:pt x="2120309" y="1644883"/>
                  <a:pt x="2326647" y="1715111"/>
                </a:cubicBezTo>
                <a:cubicBezTo>
                  <a:pt x="2387577" y="1741653"/>
                  <a:pt x="2468052" y="1735922"/>
                  <a:pt x="2509435" y="1794736"/>
                </a:cubicBezTo>
                <a:cubicBezTo>
                  <a:pt x="2578423" y="1861987"/>
                  <a:pt x="2583886" y="2028360"/>
                  <a:pt x="2606453" y="2095611"/>
                </a:cubicBezTo>
                <a:cubicBezTo>
                  <a:pt x="2645682" y="2153081"/>
                  <a:pt x="2650703" y="2150616"/>
                  <a:pt x="2672829" y="2178119"/>
                </a:cubicBezTo>
                <a:cubicBezTo>
                  <a:pt x="2671964" y="2219628"/>
                  <a:pt x="2671098" y="2261137"/>
                  <a:pt x="2670233" y="2302646"/>
                </a:cubicBezTo>
                <a:cubicBezTo>
                  <a:pt x="2698229" y="2345244"/>
                  <a:pt x="2677359" y="2320992"/>
                  <a:pt x="2712685" y="2352064"/>
                </a:cubicBezTo>
                <a:lnTo>
                  <a:pt x="2702149" y="2404747"/>
                </a:lnTo>
                <a:cubicBezTo>
                  <a:pt x="2725733" y="2417650"/>
                  <a:pt x="2734657" y="2405196"/>
                  <a:pt x="2763128" y="2436539"/>
                </a:cubicBezTo>
                <a:cubicBezTo>
                  <a:pt x="2783404" y="2468460"/>
                  <a:pt x="2759701" y="2504990"/>
                  <a:pt x="2757987" y="2539216"/>
                </a:cubicBezTo>
                <a:cubicBezTo>
                  <a:pt x="2830675" y="2570897"/>
                  <a:pt x="2952228" y="2786992"/>
                  <a:pt x="3024915" y="2938542"/>
                </a:cubicBezTo>
                <a:lnTo>
                  <a:pt x="3138120" y="3005297"/>
                </a:lnTo>
                <a:cubicBezTo>
                  <a:pt x="3176534" y="3119388"/>
                  <a:pt x="3200288" y="3168933"/>
                  <a:pt x="3194723" y="3333739"/>
                </a:cubicBezTo>
                <a:cubicBezTo>
                  <a:pt x="3121510" y="3499632"/>
                  <a:pt x="3109378" y="3603286"/>
                  <a:pt x="2857806" y="3656225"/>
                </a:cubicBezTo>
                <a:lnTo>
                  <a:pt x="2542420" y="3660305"/>
                </a:lnTo>
                <a:cubicBezTo>
                  <a:pt x="2487616" y="3649756"/>
                  <a:pt x="2506110" y="3650733"/>
                  <a:pt x="2461079" y="3610217"/>
                </a:cubicBezTo>
                <a:lnTo>
                  <a:pt x="2445357" y="3730903"/>
                </a:lnTo>
                <a:lnTo>
                  <a:pt x="2469021" y="4013875"/>
                </a:lnTo>
                <a:cubicBezTo>
                  <a:pt x="2533134" y="4303569"/>
                  <a:pt x="2824378" y="5106399"/>
                  <a:pt x="2974950" y="5593332"/>
                </a:cubicBezTo>
                <a:cubicBezTo>
                  <a:pt x="3011367" y="5707926"/>
                  <a:pt x="2843607" y="5642497"/>
                  <a:pt x="2708419" y="5730659"/>
                </a:cubicBezTo>
                <a:cubicBezTo>
                  <a:pt x="2757344" y="5999535"/>
                  <a:pt x="2737509" y="6102898"/>
                  <a:pt x="2736752" y="6385004"/>
                </a:cubicBezTo>
                <a:cubicBezTo>
                  <a:pt x="2736620" y="6633185"/>
                  <a:pt x="2747845" y="6839701"/>
                  <a:pt x="2718427" y="7009774"/>
                </a:cubicBezTo>
                <a:cubicBezTo>
                  <a:pt x="2666595" y="7086786"/>
                  <a:pt x="2735962" y="7280136"/>
                  <a:pt x="2690545" y="7429203"/>
                </a:cubicBezTo>
                <a:cubicBezTo>
                  <a:pt x="2634529" y="7582454"/>
                  <a:pt x="2615963" y="7594947"/>
                  <a:pt x="2595054" y="7760350"/>
                </a:cubicBezTo>
                <a:cubicBezTo>
                  <a:pt x="2588928" y="7805572"/>
                  <a:pt x="2483805" y="7828293"/>
                  <a:pt x="2500175" y="7873515"/>
                </a:cubicBezTo>
                <a:cubicBezTo>
                  <a:pt x="2579762" y="8026219"/>
                  <a:pt x="2466379" y="8049122"/>
                  <a:pt x="2483431" y="8113645"/>
                </a:cubicBezTo>
                <a:cubicBezTo>
                  <a:pt x="2517403" y="8288153"/>
                  <a:pt x="2436363" y="8606939"/>
                  <a:pt x="2412136" y="8776730"/>
                </a:cubicBezTo>
                <a:cubicBezTo>
                  <a:pt x="2369240" y="8959967"/>
                  <a:pt x="2353609" y="9066251"/>
                  <a:pt x="2380366" y="9173347"/>
                </a:cubicBezTo>
                <a:cubicBezTo>
                  <a:pt x="2432405" y="9284240"/>
                  <a:pt x="2442141" y="9369753"/>
                  <a:pt x="2396889" y="9467957"/>
                </a:cubicBezTo>
                <a:cubicBezTo>
                  <a:pt x="2363285" y="9537774"/>
                  <a:pt x="2376298" y="9577438"/>
                  <a:pt x="2454833" y="9613145"/>
                </a:cubicBezTo>
                <a:cubicBezTo>
                  <a:pt x="2491303" y="9642018"/>
                  <a:pt x="2530300" y="9658824"/>
                  <a:pt x="2424209" y="9804339"/>
                </a:cubicBezTo>
                <a:cubicBezTo>
                  <a:pt x="2356358" y="9899657"/>
                  <a:pt x="2771113" y="10115384"/>
                  <a:pt x="3134866" y="10341562"/>
                </a:cubicBezTo>
                <a:cubicBezTo>
                  <a:pt x="3198279" y="10390076"/>
                  <a:pt x="3220414" y="10515372"/>
                  <a:pt x="3160024" y="10564964"/>
                </a:cubicBezTo>
                <a:cubicBezTo>
                  <a:pt x="3063292" y="10600964"/>
                  <a:pt x="2776202" y="10577739"/>
                  <a:pt x="2531417" y="10550290"/>
                </a:cubicBezTo>
                <a:cubicBezTo>
                  <a:pt x="2270722" y="10510324"/>
                  <a:pt x="2132699" y="10411138"/>
                  <a:pt x="1876236" y="10303490"/>
                </a:cubicBezTo>
                <a:cubicBezTo>
                  <a:pt x="1796716" y="10260760"/>
                  <a:pt x="1856789" y="10099505"/>
                  <a:pt x="1861870" y="10020777"/>
                </a:cubicBezTo>
                <a:cubicBezTo>
                  <a:pt x="1875485" y="9978580"/>
                  <a:pt x="1808100" y="9931880"/>
                  <a:pt x="1835213" y="9894183"/>
                </a:cubicBezTo>
                <a:cubicBezTo>
                  <a:pt x="1921808" y="9780870"/>
                  <a:pt x="1753517" y="9679787"/>
                  <a:pt x="1882681" y="9589781"/>
                </a:cubicBezTo>
                <a:cubicBezTo>
                  <a:pt x="1923556" y="9549469"/>
                  <a:pt x="1807828" y="9495425"/>
                  <a:pt x="1802386" y="9334796"/>
                </a:cubicBezTo>
                <a:cubicBezTo>
                  <a:pt x="1822325" y="9064188"/>
                  <a:pt x="1759591" y="8373565"/>
                  <a:pt x="1800887" y="8152789"/>
                </a:cubicBezTo>
                <a:cubicBezTo>
                  <a:pt x="1845905" y="7937201"/>
                  <a:pt x="1869773" y="7666622"/>
                  <a:pt x="1935942" y="7506024"/>
                </a:cubicBezTo>
                <a:cubicBezTo>
                  <a:pt x="1956496" y="7425915"/>
                  <a:pt x="1882555" y="7399809"/>
                  <a:pt x="1876110" y="7319701"/>
                </a:cubicBezTo>
                <a:cubicBezTo>
                  <a:pt x="1873064" y="7251333"/>
                  <a:pt x="1978010" y="7223460"/>
                  <a:pt x="1916465" y="7164091"/>
                </a:cubicBezTo>
                <a:cubicBezTo>
                  <a:pt x="1851017" y="7064316"/>
                  <a:pt x="1962768" y="6911047"/>
                  <a:pt x="1910193" y="6839348"/>
                </a:cubicBezTo>
                <a:cubicBezTo>
                  <a:pt x="1788088" y="6651715"/>
                  <a:pt x="1879283" y="6224771"/>
                  <a:pt x="1707813" y="6238651"/>
                </a:cubicBezTo>
                <a:cubicBezTo>
                  <a:pt x="1596229" y="6246332"/>
                  <a:pt x="1573799" y="6862550"/>
                  <a:pt x="1377613" y="7441295"/>
                </a:cubicBezTo>
                <a:cubicBezTo>
                  <a:pt x="1339968" y="7523826"/>
                  <a:pt x="1391155" y="7574319"/>
                  <a:pt x="1374660" y="7650818"/>
                </a:cubicBezTo>
                <a:cubicBezTo>
                  <a:pt x="1338208" y="7728919"/>
                  <a:pt x="1281496" y="7732414"/>
                  <a:pt x="1267540" y="7793055"/>
                </a:cubicBezTo>
                <a:cubicBezTo>
                  <a:pt x="1244423" y="7826500"/>
                  <a:pt x="1255144" y="7847253"/>
                  <a:pt x="1278558" y="7897618"/>
                </a:cubicBezTo>
                <a:cubicBezTo>
                  <a:pt x="1292967" y="7951528"/>
                  <a:pt x="1192496" y="7984277"/>
                  <a:pt x="1205942" y="8057305"/>
                </a:cubicBezTo>
                <a:cubicBezTo>
                  <a:pt x="1236310" y="8316457"/>
                  <a:pt x="1126150" y="8888629"/>
                  <a:pt x="1033520" y="9173347"/>
                </a:cubicBezTo>
                <a:cubicBezTo>
                  <a:pt x="1002075" y="9250656"/>
                  <a:pt x="1090137" y="9496528"/>
                  <a:pt x="1054274" y="9656724"/>
                </a:cubicBezTo>
                <a:cubicBezTo>
                  <a:pt x="981217" y="9804572"/>
                  <a:pt x="969453" y="9963578"/>
                  <a:pt x="990267" y="10063276"/>
                </a:cubicBezTo>
                <a:cubicBezTo>
                  <a:pt x="1143347" y="10247861"/>
                  <a:pt x="1168717" y="10274048"/>
                  <a:pt x="1368683" y="10442252"/>
                </a:cubicBezTo>
                <a:cubicBezTo>
                  <a:pt x="1524599" y="10561929"/>
                  <a:pt x="1338067" y="10646149"/>
                  <a:pt x="918876" y="10600044"/>
                </a:cubicBezTo>
                <a:cubicBezTo>
                  <a:pt x="716747" y="10529872"/>
                  <a:pt x="523630" y="10469407"/>
                  <a:pt x="474779" y="10287718"/>
                </a:cubicBezTo>
                <a:cubicBezTo>
                  <a:pt x="460994" y="10214163"/>
                  <a:pt x="590583" y="10089490"/>
                  <a:pt x="566182" y="10019896"/>
                </a:cubicBezTo>
                <a:cubicBezTo>
                  <a:pt x="514350" y="9901569"/>
                  <a:pt x="513736" y="9833548"/>
                  <a:pt x="460825" y="9692724"/>
                </a:cubicBezTo>
                <a:cubicBezTo>
                  <a:pt x="428186" y="9545332"/>
                  <a:pt x="547918" y="9172668"/>
                  <a:pt x="511587" y="9032388"/>
                </a:cubicBezTo>
                <a:cubicBezTo>
                  <a:pt x="417570" y="8647125"/>
                  <a:pt x="441994" y="7931915"/>
                  <a:pt x="622935" y="7525502"/>
                </a:cubicBezTo>
                <a:cubicBezTo>
                  <a:pt x="660944" y="7463322"/>
                  <a:pt x="586275" y="7374687"/>
                  <a:pt x="669466" y="7311969"/>
                </a:cubicBezTo>
                <a:cubicBezTo>
                  <a:pt x="731364" y="7273515"/>
                  <a:pt x="604138" y="7146071"/>
                  <a:pt x="689870" y="7037851"/>
                </a:cubicBezTo>
                <a:cubicBezTo>
                  <a:pt x="719938" y="7010042"/>
                  <a:pt x="607537" y="6942878"/>
                  <a:pt x="677180" y="6796735"/>
                </a:cubicBezTo>
                <a:cubicBezTo>
                  <a:pt x="694258" y="6708282"/>
                  <a:pt x="529714" y="6543249"/>
                  <a:pt x="587421" y="6210025"/>
                </a:cubicBezTo>
                <a:cubicBezTo>
                  <a:pt x="599552" y="6134828"/>
                  <a:pt x="413486" y="6131917"/>
                  <a:pt x="503127" y="5850688"/>
                </a:cubicBezTo>
                <a:cubicBezTo>
                  <a:pt x="536354" y="5706433"/>
                  <a:pt x="319271" y="5761965"/>
                  <a:pt x="304621" y="5601332"/>
                </a:cubicBezTo>
                <a:cubicBezTo>
                  <a:pt x="320313" y="5340683"/>
                  <a:pt x="403834" y="4624329"/>
                  <a:pt x="461987" y="4201579"/>
                </a:cubicBezTo>
                <a:lnTo>
                  <a:pt x="480370" y="4073429"/>
                </a:lnTo>
                <a:lnTo>
                  <a:pt x="480370" y="4037882"/>
                </a:lnTo>
                <a:lnTo>
                  <a:pt x="430481" y="3966665"/>
                </a:lnTo>
                <a:lnTo>
                  <a:pt x="480370" y="3731366"/>
                </a:lnTo>
                <a:lnTo>
                  <a:pt x="357520" y="3489579"/>
                </a:lnTo>
                <a:cubicBezTo>
                  <a:pt x="337024" y="3429548"/>
                  <a:pt x="331188" y="3411010"/>
                  <a:pt x="296032" y="3332537"/>
                </a:cubicBezTo>
                <a:cubicBezTo>
                  <a:pt x="300019" y="3258660"/>
                  <a:pt x="289345" y="3260853"/>
                  <a:pt x="312879" y="3170839"/>
                </a:cubicBezTo>
                <a:lnTo>
                  <a:pt x="258721" y="3134915"/>
                </a:lnTo>
                <a:cubicBezTo>
                  <a:pt x="244061" y="3061294"/>
                  <a:pt x="263608" y="3033775"/>
                  <a:pt x="207412" y="2897913"/>
                </a:cubicBezTo>
                <a:cubicBezTo>
                  <a:pt x="161312" y="2801896"/>
                  <a:pt x="102996" y="2715099"/>
                  <a:pt x="54452" y="2538400"/>
                </a:cubicBezTo>
                <a:cubicBezTo>
                  <a:pt x="18227" y="2400985"/>
                  <a:pt x="52858" y="2339642"/>
                  <a:pt x="9303" y="2186090"/>
                </a:cubicBezTo>
                <a:cubicBezTo>
                  <a:pt x="8963" y="1985587"/>
                  <a:pt x="-37798" y="1978719"/>
                  <a:pt x="81583" y="1743638"/>
                </a:cubicBezTo>
                <a:cubicBezTo>
                  <a:pt x="192719" y="1639872"/>
                  <a:pt x="438234" y="1552243"/>
                  <a:pt x="649543" y="1494582"/>
                </a:cubicBezTo>
                <a:cubicBezTo>
                  <a:pt x="811283" y="1452620"/>
                  <a:pt x="910748" y="1222236"/>
                  <a:pt x="945925" y="1232699"/>
                </a:cubicBezTo>
                <a:cubicBezTo>
                  <a:pt x="948270" y="1233396"/>
                  <a:pt x="950329" y="1235164"/>
                  <a:pt x="952102" y="1238129"/>
                </a:cubicBezTo>
                <a:cubicBezTo>
                  <a:pt x="927905" y="1306516"/>
                  <a:pt x="1245770" y="1656136"/>
                  <a:pt x="1453685" y="1885887"/>
                </a:cubicBezTo>
                <a:cubicBezTo>
                  <a:pt x="1429491" y="1820348"/>
                  <a:pt x="1429728" y="1805525"/>
                  <a:pt x="1302916" y="1712325"/>
                </a:cubicBezTo>
                <a:lnTo>
                  <a:pt x="1505401" y="1530023"/>
                </a:lnTo>
                <a:lnTo>
                  <a:pt x="1518343" y="1530185"/>
                </a:lnTo>
                <a:cubicBezTo>
                  <a:pt x="1483021" y="1505424"/>
                  <a:pt x="1447382" y="1494945"/>
                  <a:pt x="1411743" y="1476618"/>
                </a:cubicBezTo>
                <a:cubicBezTo>
                  <a:pt x="1330996" y="1480364"/>
                  <a:pt x="1291785" y="1520994"/>
                  <a:pt x="1132853" y="1356460"/>
                </a:cubicBezTo>
                <a:cubicBezTo>
                  <a:pt x="1078609" y="1303057"/>
                  <a:pt x="1031695" y="1265790"/>
                  <a:pt x="987224" y="1196250"/>
                </a:cubicBezTo>
                <a:cubicBezTo>
                  <a:pt x="929773" y="1116465"/>
                  <a:pt x="921187" y="1018238"/>
                  <a:pt x="888169" y="929232"/>
                </a:cubicBezTo>
                <a:cubicBezTo>
                  <a:pt x="868097" y="943271"/>
                  <a:pt x="852911" y="966532"/>
                  <a:pt x="827953" y="971350"/>
                </a:cubicBezTo>
                <a:cubicBezTo>
                  <a:pt x="788114" y="976360"/>
                  <a:pt x="721398" y="813092"/>
                  <a:pt x="713322" y="695928"/>
                </a:cubicBezTo>
                <a:cubicBezTo>
                  <a:pt x="710811" y="610956"/>
                  <a:pt x="744950" y="629718"/>
                  <a:pt x="783974" y="630038"/>
                </a:cubicBezTo>
                <a:cubicBezTo>
                  <a:pt x="714289" y="279409"/>
                  <a:pt x="896262" y="16377"/>
                  <a:pt x="1290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/>
          </a:p>
        </p:txBody>
      </p:sp>
      <p:sp>
        <p:nvSpPr>
          <p:cNvPr id="49" name="Graphic 11">
            <a:extLst>
              <a:ext uri="{FF2B5EF4-FFF2-40B4-BE49-F238E27FC236}">
                <a16:creationId xmlns:a16="http://schemas.microsoft.com/office/drawing/2014/main" id="{63B5945E-8D97-49BE-9F0E-00AB1863898F}"/>
              </a:ext>
            </a:extLst>
          </p:cNvPr>
          <p:cNvSpPr/>
          <p:nvPr/>
        </p:nvSpPr>
        <p:spPr>
          <a:xfrm>
            <a:off x="9877725" y="1550164"/>
            <a:ext cx="1818923" cy="4691429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Graphic 12">
            <a:extLst>
              <a:ext uri="{FF2B5EF4-FFF2-40B4-BE49-F238E27FC236}">
                <a16:creationId xmlns:a16="http://schemas.microsoft.com/office/drawing/2014/main" id="{41D833B4-9E9F-459A-A99B-986E91A82133}"/>
              </a:ext>
            </a:extLst>
          </p:cNvPr>
          <p:cNvSpPr/>
          <p:nvPr/>
        </p:nvSpPr>
        <p:spPr>
          <a:xfrm>
            <a:off x="8385015" y="1589436"/>
            <a:ext cx="1888498" cy="4661610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Graphic 14">
            <a:extLst>
              <a:ext uri="{FF2B5EF4-FFF2-40B4-BE49-F238E27FC236}">
                <a16:creationId xmlns:a16="http://schemas.microsoft.com/office/drawing/2014/main" id="{46946DD1-4DE9-4011-ACEA-EA5AF2F7FC16}"/>
              </a:ext>
            </a:extLst>
          </p:cNvPr>
          <p:cNvGrpSpPr/>
          <p:nvPr/>
        </p:nvGrpSpPr>
        <p:grpSpPr>
          <a:xfrm>
            <a:off x="497897" y="3941381"/>
            <a:ext cx="3505199" cy="2756899"/>
            <a:chOff x="2444748" y="555045"/>
            <a:chExt cx="7282048" cy="5727454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B805AA-F90C-4E0B-BCB6-A3A955008E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208009C-27A5-45DB-AE62-0FE0D37D100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41E5DB-E355-4D23-9B80-1BF0C2CD3B6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9373967-8D7B-482D-8907-81FD146F0F3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E2779DE-A798-495C-9AF8-112CB8CB31B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143BD1D-EA27-41E5-87A8-1AD603E7343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A068689-7F88-4EBC-9571-F9563155B1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121CAC-035A-4C07-A89B-B2573C99B67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D56DCC7-743A-4F31-B6F1-BB2692781AEB}"/>
              </a:ext>
            </a:extLst>
          </p:cNvPr>
          <p:cNvGrpSpPr/>
          <p:nvPr/>
        </p:nvGrpSpPr>
        <p:grpSpPr>
          <a:xfrm>
            <a:off x="4348271" y="4192423"/>
            <a:ext cx="2823937" cy="2224977"/>
            <a:chOff x="2862987" y="1731312"/>
            <a:chExt cx="3418025" cy="269305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938B5B2-29F5-4169-9D3F-0CC306549257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76" name="Rounded Rectangle 21">
                <a:extLst>
                  <a:ext uri="{FF2B5EF4-FFF2-40B4-BE49-F238E27FC236}">
                    <a16:creationId xmlns:a16="http://schemas.microsoft.com/office/drawing/2014/main" id="{79EBD3D6-8B39-48C0-A5A5-24F717882B86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DE10699-1C3B-4320-B007-2842DC3B7C41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82FADF3-8EDD-40C2-8E9D-1142AB3E6DCB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4BAFF666-5189-449E-B22D-E77514D37BE4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1" name="Rounded Rectangle 35">
                  <a:extLst>
                    <a:ext uri="{FF2B5EF4-FFF2-40B4-BE49-F238E27FC236}">
                      <a16:creationId xmlns:a16="http://schemas.microsoft.com/office/drawing/2014/main" id="{0BCAA4E1-299F-476B-8991-E1F87F8614E2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05F478-6AB6-4AF4-BC1E-3F07C822323A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4BCAF51-4157-4FE2-AB7D-9BFB5280FEE6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70" name="Rounded Rectangle 24">
                <a:extLst>
                  <a:ext uri="{FF2B5EF4-FFF2-40B4-BE49-F238E27FC236}">
                    <a16:creationId xmlns:a16="http://schemas.microsoft.com/office/drawing/2014/main" id="{9339D2B0-93E9-44DE-B02E-334CBC10808F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FD5493F-F2E6-4E30-B37C-6F51B4D02E89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C924FE7-37E3-4C59-B2CA-0C8C57E8A0C5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203F8051-6D98-4661-B01B-820ABB6C15AA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5" name="Rounded Rectangle 33">
                  <a:extLst>
                    <a:ext uri="{FF2B5EF4-FFF2-40B4-BE49-F238E27FC236}">
                      <a16:creationId xmlns:a16="http://schemas.microsoft.com/office/drawing/2014/main" id="{E884937E-BDCB-420A-A2F0-52E13B4E4F5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FA47080-CC12-41BD-B102-1228FC6AD7B9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3898CE6-6C1A-4E24-970F-E8AF62811CE1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4" name="Rounded Rectangle 27">
                <a:extLst>
                  <a:ext uri="{FF2B5EF4-FFF2-40B4-BE49-F238E27FC236}">
                    <a16:creationId xmlns:a16="http://schemas.microsoft.com/office/drawing/2014/main" id="{E606A966-F42E-474F-8E07-711A82B5CFCE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E7AED40-5E0D-41D5-A62B-2791230EC7FF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D20B5506-C7F7-4904-90A2-0858A1286115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A93DEB7A-89D0-4580-8C41-18D030A72ED6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9" name="Rounded Rectangle 31">
                  <a:extLst>
                    <a:ext uri="{FF2B5EF4-FFF2-40B4-BE49-F238E27FC236}">
                      <a16:creationId xmlns:a16="http://schemas.microsoft.com/office/drawing/2014/main" id="{F045D984-6283-496F-BBBC-A38C54AE038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7C13086-886E-4602-8350-B283C8D25B50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8607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Infographic</a:t>
            </a:r>
          </a:p>
        </p:txBody>
      </p:sp>
      <p:graphicFrame>
        <p:nvGraphicFramePr>
          <p:cNvPr id="4" name="Chart 21">
            <a:extLst>
              <a:ext uri="{FF2B5EF4-FFF2-40B4-BE49-F238E27FC236}">
                <a16:creationId xmlns:a16="http://schemas.microsoft.com/office/drawing/2014/main" id="{C867EB83-67EC-4070-806B-2467F87C6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750919"/>
              </p:ext>
            </p:extLst>
          </p:nvPr>
        </p:nvGraphicFramePr>
        <p:xfrm>
          <a:off x="7902304" y="4293473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30">
            <a:extLst>
              <a:ext uri="{FF2B5EF4-FFF2-40B4-BE49-F238E27FC236}">
                <a16:creationId xmlns:a16="http://schemas.microsoft.com/office/drawing/2014/main" id="{ADA34A25-FBB0-4E9C-9C00-590BBC4944D8}"/>
              </a:ext>
            </a:extLst>
          </p:cNvPr>
          <p:cNvGrpSpPr/>
          <p:nvPr/>
        </p:nvGrpSpPr>
        <p:grpSpPr>
          <a:xfrm>
            <a:off x="10372832" y="5263948"/>
            <a:ext cx="1268359" cy="920637"/>
            <a:chOff x="7848856" y="4058120"/>
            <a:chExt cx="1006205" cy="920637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844B4387-223C-4C42-9AF5-1F06483D7D65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25335F9E-4772-4A47-8847-CF7C1D931308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3E34BC68-8CEF-4D5D-91F2-B2E1079BD677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15C85C7F-47C1-4C1F-B2BC-79F6ED0E3209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C259B0-4A1F-4C1D-99A2-0A4076648C79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72A96B-C041-42A3-9995-96DD7A673C8E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D238D1-3543-4D4C-A137-6C907883648D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897A81-23C2-4D8D-939F-0911ACC83130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34274854-A74B-4738-ABA0-47BC4F7604DE}"/>
              </a:ext>
            </a:extLst>
          </p:cNvPr>
          <p:cNvSpPr txBox="1">
            <a:spLocks/>
          </p:cNvSpPr>
          <p:nvPr/>
        </p:nvSpPr>
        <p:spPr>
          <a:xfrm>
            <a:off x="902289" y="5826221"/>
            <a:ext cx="2955610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chemeClr val="accent1"/>
                </a:solidFill>
              </a:rPr>
              <a:t>MICHAEL DOE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C08A53CC-A87B-436E-9C6E-B6E0332F55C5}"/>
              </a:ext>
            </a:extLst>
          </p:cNvPr>
          <p:cNvSpPr txBox="1">
            <a:spLocks/>
          </p:cNvSpPr>
          <p:nvPr/>
        </p:nvSpPr>
        <p:spPr>
          <a:xfrm>
            <a:off x="4453362" y="3924291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accent2"/>
                </a:solidFill>
              </a:rPr>
              <a:t>Work Experience</a:t>
            </a:r>
          </a:p>
        </p:txBody>
      </p:sp>
      <p:sp>
        <p:nvSpPr>
          <p:cNvPr id="16" name="텍스트 개체 틀 37">
            <a:extLst>
              <a:ext uri="{FF2B5EF4-FFF2-40B4-BE49-F238E27FC236}">
                <a16:creationId xmlns:a16="http://schemas.microsoft.com/office/drawing/2014/main" id="{C605B190-E8FF-4684-B673-A205901FA4B2}"/>
              </a:ext>
            </a:extLst>
          </p:cNvPr>
          <p:cNvSpPr txBox="1">
            <a:spLocks/>
          </p:cNvSpPr>
          <p:nvPr/>
        </p:nvSpPr>
        <p:spPr>
          <a:xfrm>
            <a:off x="7963848" y="3924291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accent3"/>
                </a:solidFill>
              </a:rPr>
              <a:t>Progress Company</a:t>
            </a: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4453362" y="2609309"/>
            <a:ext cx="6870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직사각형 22">
            <a:extLst>
              <a:ext uri="{FF2B5EF4-FFF2-40B4-BE49-F238E27FC236}">
                <a16:creationId xmlns:a16="http://schemas.microsoft.com/office/drawing/2014/main" id="{E5E1DE78-BE42-4CEC-A429-4AF1E6731396}"/>
              </a:ext>
            </a:extLst>
          </p:cNvPr>
          <p:cNvSpPr/>
          <p:nvPr/>
        </p:nvSpPr>
        <p:spPr>
          <a:xfrm>
            <a:off x="4453363" y="4253388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9" name="직사각형 5">
            <a:extLst>
              <a:ext uri="{FF2B5EF4-FFF2-40B4-BE49-F238E27FC236}">
                <a16:creationId xmlns:a16="http://schemas.microsoft.com/office/drawing/2014/main" id="{694A1AB0-3E00-4400-93FE-4A7E4CC82F9C}"/>
              </a:ext>
            </a:extLst>
          </p:cNvPr>
          <p:cNvSpPr/>
          <p:nvPr/>
        </p:nvSpPr>
        <p:spPr>
          <a:xfrm>
            <a:off x="4453363" y="4940783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20" name="직사각형 24">
            <a:extLst>
              <a:ext uri="{FF2B5EF4-FFF2-40B4-BE49-F238E27FC236}">
                <a16:creationId xmlns:a16="http://schemas.microsoft.com/office/drawing/2014/main" id="{5F7ABEEF-8CF5-4E8A-82FE-1669C074E07F}"/>
              </a:ext>
            </a:extLst>
          </p:cNvPr>
          <p:cNvSpPr/>
          <p:nvPr/>
        </p:nvSpPr>
        <p:spPr>
          <a:xfrm>
            <a:off x="4453363" y="5628179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BD70B8-B7EC-4B8B-8315-69D8115178CD}"/>
              </a:ext>
            </a:extLst>
          </p:cNvPr>
          <p:cNvSpPr txBox="1"/>
          <p:nvPr/>
        </p:nvSpPr>
        <p:spPr>
          <a:xfrm>
            <a:off x="4487053" y="1763603"/>
            <a:ext cx="5319004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840318A-50E8-4B93-9098-AA133C13BB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14754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2229281B-19A9-4B8B-B0D8-8EF447EBB736}"/>
              </a:ext>
            </a:extLst>
          </p:cNvPr>
          <p:cNvGrpSpPr/>
          <p:nvPr/>
        </p:nvGrpSpPr>
        <p:grpSpPr>
          <a:xfrm>
            <a:off x="727771" y="1593695"/>
            <a:ext cx="5067597" cy="4615133"/>
            <a:chOff x="580727" y="-1101880"/>
            <a:chExt cx="5067597" cy="4615133"/>
          </a:xfrm>
        </p:grpSpPr>
        <p:sp>
          <p:nvSpPr>
            <p:cNvPr id="29" name="Graphic 27">
              <a:extLst>
                <a:ext uri="{FF2B5EF4-FFF2-40B4-BE49-F238E27FC236}">
                  <a16:creationId xmlns:a16="http://schemas.microsoft.com/office/drawing/2014/main" id="{FA295B3A-2469-4321-9012-2584D11573B2}"/>
                </a:ext>
              </a:extLst>
            </p:cNvPr>
            <p:cNvSpPr/>
            <p:nvPr/>
          </p:nvSpPr>
          <p:spPr>
            <a:xfrm rot="60000">
              <a:off x="580727" y="-1101880"/>
              <a:ext cx="5067597" cy="4615133"/>
            </a:xfrm>
            <a:custGeom>
              <a:avLst/>
              <a:gdLst>
                <a:gd name="connsiteX0" fmla="*/ 2941389 w 4800600"/>
                <a:gd name="connsiteY0" fmla="*/ 337317 h 4371975"/>
                <a:gd name="connsiteX1" fmla="*/ 4699705 w 4800600"/>
                <a:gd name="connsiteY1" fmla="*/ 3252920 h 4371975"/>
                <a:gd name="connsiteX2" fmla="*/ 4115822 w 4800600"/>
                <a:gd name="connsiteY2" fmla="*/ 4310195 h 4371975"/>
                <a:gd name="connsiteX3" fmla="*/ 711587 w 4800600"/>
                <a:gd name="connsiteY3" fmla="*/ 4374965 h 4371975"/>
                <a:gd name="connsiteX4" fmla="*/ 87699 w 4800600"/>
                <a:gd name="connsiteY4" fmla="*/ 3340550 h 4371975"/>
                <a:gd name="connsiteX5" fmla="*/ 1733620 w 4800600"/>
                <a:gd name="connsiteY5" fmla="*/ 360177 h 4371975"/>
                <a:gd name="connsiteX6" fmla="*/ 2941389 w 4800600"/>
                <a:gd name="connsiteY6" fmla="*/ 337317 h 437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0600" h="4371975">
                  <a:moveTo>
                    <a:pt x="2941389" y="337317"/>
                  </a:moveTo>
                  <a:lnTo>
                    <a:pt x="4699705" y="3252920"/>
                  </a:lnTo>
                  <a:cubicBezTo>
                    <a:pt x="4976882" y="3712977"/>
                    <a:pt x="4653032" y="4299717"/>
                    <a:pt x="4115822" y="4310195"/>
                  </a:cubicBezTo>
                  <a:lnTo>
                    <a:pt x="711587" y="4374965"/>
                  </a:lnTo>
                  <a:cubicBezTo>
                    <a:pt x="175329" y="4385442"/>
                    <a:pt x="-171381" y="3810132"/>
                    <a:pt x="87699" y="3340550"/>
                  </a:cubicBezTo>
                  <a:lnTo>
                    <a:pt x="1733620" y="360177"/>
                  </a:lnTo>
                  <a:cubicBezTo>
                    <a:pt x="1992700" y="-109405"/>
                    <a:pt x="2664212" y="-122740"/>
                    <a:pt x="2941389" y="3373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7">
              <a:extLst>
                <a:ext uri="{FF2B5EF4-FFF2-40B4-BE49-F238E27FC236}">
                  <a16:creationId xmlns:a16="http://schemas.microsoft.com/office/drawing/2014/main" id="{A6A8181F-CC04-40BF-AE79-DEC0A6ED09A9}"/>
                </a:ext>
              </a:extLst>
            </p:cNvPr>
            <p:cNvSpPr/>
            <p:nvPr/>
          </p:nvSpPr>
          <p:spPr>
            <a:xfrm rot="60000">
              <a:off x="867482" y="-793954"/>
              <a:ext cx="4475037" cy="4075480"/>
            </a:xfrm>
            <a:custGeom>
              <a:avLst/>
              <a:gdLst>
                <a:gd name="connsiteX0" fmla="*/ 2941389 w 4800600"/>
                <a:gd name="connsiteY0" fmla="*/ 337317 h 4371975"/>
                <a:gd name="connsiteX1" fmla="*/ 4699705 w 4800600"/>
                <a:gd name="connsiteY1" fmla="*/ 3252920 h 4371975"/>
                <a:gd name="connsiteX2" fmla="*/ 4115822 w 4800600"/>
                <a:gd name="connsiteY2" fmla="*/ 4310195 h 4371975"/>
                <a:gd name="connsiteX3" fmla="*/ 711587 w 4800600"/>
                <a:gd name="connsiteY3" fmla="*/ 4374965 h 4371975"/>
                <a:gd name="connsiteX4" fmla="*/ 87699 w 4800600"/>
                <a:gd name="connsiteY4" fmla="*/ 3340550 h 4371975"/>
                <a:gd name="connsiteX5" fmla="*/ 1733620 w 4800600"/>
                <a:gd name="connsiteY5" fmla="*/ 360177 h 4371975"/>
                <a:gd name="connsiteX6" fmla="*/ 2941389 w 4800600"/>
                <a:gd name="connsiteY6" fmla="*/ 337317 h 437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0600" h="4371975">
                  <a:moveTo>
                    <a:pt x="2941389" y="337317"/>
                  </a:moveTo>
                  <a:lnTo>
                    <a:pt x="4699705" y="3252920"/>
                  </a:lnTo>
                  <a:cubicBezTo>
                    <a:pt x="4976882" y="3712977"/>
                    <a:pt x="4653032" y="4299717"/>
                    <a:pt x="4115822" y="4310195"/>
                  </a:cubicBezTo>
                  <a:lnTo>
                    <a:pt x="711587" y="4374965"/>
                  </a:lnTo>
                  <a:cubicBezTo>
                    <a:pt x="175329" y="4385442"/>
                    <a:pt x="-171381" y="3810132"/>
                    <a:pt x="87699" y="3340550"/>
                  </a:cubicBezTo>
                  <a:lnTo>
                    <a:pt x="1733620" y="360177"/>
                  </a:lnTo>
                  <a:cubicBezTo>
                    <a:pt x="1992700" y="-109405"/>
                    <a:pt x="2664212" y="-122740"/>
                    <a:pt x="2941389" y="33731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917F4B5-22AF-4C44-BD0B-54356F64B742}"/>
              </a:ext>
            </a:extLst>
          </p:cNvPr>
          <p:cNvSpPr/>
          <p:nvPr/>
        </p:nvSpPr>
        <p:spPr>
          <a:xfrm rot="14190664">
            <a:off x="1973090" y="3386847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5CB2717-6ED5-45FB-9317-20878003F687}"/>
              </a:ext>
            </a:extLst>
          </p:cNvPr>
          <p:cNvSpPr/>
          <p:nvPr/>
        </p:nvSpPr>
        <p:spPr>
          <a:xfrm rot="18091456">
            <a:off x="3545278" y="4110745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6DB0671-E809-4F41-8814-C46ADFDA5A13}"/>
              </a:ext>
            </a:extLst>
          </p:cNvPr>
          <p:cNvSpPr/>
          <p:nvPr/>
        </p:nvSpPr>
        <p:spPr>
          <a:xfrm rot="19725368">
            <a:off x="3068448" y="2392880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8A24D0-1CAB-4E06-AC58-D5EB3250D662}"/>
              </a:ext>
            </a:extLst>
          </p:cNvPr>
          <p:cNvGrpSpPr/>
          <p:nvPr/>
        </p:nvGrpSpPr>
        <p:grpSpPr>
          <a:xfrm>
            <a:off x="2589156" y="3607844"/>
            <a:ext cx="1344828" cy="1344828"/>
            <a:chOff x="1089413" y="2131797"/>
            <a:chExt cx="2968238" cy="296823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2CDC10F-CBC6-43C7-AFD5-1C0B1A578724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46DB8B-DCF6-4FBC-A6DF-36A7A5069314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2D978E-AA94-4CB9-82FF-B9B37356B8B2}"/>
              </a:ext>
            </a:extLst>
          </p:cNvPr>
          <p:cNvGrpSpPr/>
          <p:nvPr/>
        </p:nvGrpSpPr>
        <p:grpSpPr>
          <a:xfrm>
            <a:off x="2589156" y="1862881"/>
            <a:ext cx="1298170" cy="1298170"/>
            <a:chOff x="1089413" y="2131797"/>
            <a:chExt cx="2968238" cy="296823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D68A41-6763-4A09-854A-1CA93F03BB70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7577DB-E822-4A1F-BFFC-A4EFC505439D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E8B2EC-ABB6-4E39-A97A-DB1C9BE18B3C}"/>
              </a:ext>
            </a:extLst>
          </p:cNvPr>
          <p:cNvGrpSpPr/>
          <p:nvPr/>
        </p:nvGrpSpPr>
        <p:grpSpPr>
          <a:xfrm>
            <a:off x="992048" y="4653587"/>
            <a:ext cx="1298170" cy="1298170"/>
            <a:chOff x="1089413" y="2131797"/>
            <a:chExt cx="2968238" cy="296823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4D426F1-D942-42C7-A1F1-A731EEEC0994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F6E5CC-A1DC-46A1-BEC9-DA240DCBE84D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9D69F0-C990-4D1C-BCCE-71F3A0BA7632}"/>
              </a:ext>
            </a:extLst>
          </p:cNvPr>
          <p:cNvGrpSpPr/>
          <p:nvPr/>
        </p:nvGrpSpPr>
        <p:grpSpPr>
          <a:xfrm>
            <a:off x="4176739" y="4653587"/>
            <a:ext cx="1298170" cy="1298170"/>
            <a:chOff x="1089413" y="2131797"/>
            <a:chExt cx="2968238" cy="296823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65EA648-AA2A-4EAF-B24D-111A1DA94E89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C85BAB-4687-423F-8677-EBED505BF997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6B3A42-7A73-4839-B087-1ED41F0410E1}"/>
              </a:ext>
            </a:extLst>
          </p:cNvPr>
          <p:cNvGrpSpPr/>
          <p:nvPr/>
        </p:nvGrpSpPr>
        <p:grpSpPr>
          <a:xfrm>
            <a:off x="6373372" y="2923489"/>
            <a:ext cx="5130744" cy="946557"/>
            <a:chOff x="611559" y="2708920"/>
            <a:chExt cx="2675111" cy="946557"/>
          </a:xfrm>
        </p:grpSpPr>
        <p:sp>
          <p:nvSpPr>
            <p:cNvPr id="37" name="Rounded Rectangle 58">
              <a:extLst>
                <a:ext uri="{FF2B5EF4-FFF2-40B4-BE49-F238E27FC236}">
                  <a16:creationId xmlns:a16="http://schemas.microsoft.com/office/drawing/2014/main" id="{38BC4B03-DEE4-4394-BE14-577BA81D6CA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B9FFEE-5740-47F7-9275-063717E3C247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661971-F0C0-4314-8CE1-CE6CD4EAE42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22319E-62B8-40DD-A2E7-4A1D33A84825}"/>
              </a:ext>
            </a:extLst>
          </p:cNvPr>
          <p:cNvGrpSpPr/>
          <p:nvPr/>
        </p:nvGrpSpPr>
        <p:grpSpPr>
          <a:xfrm>
            <a:off x="6373372" y="4038667"/>
            <a:ext cx="5130744" cy="946557"/>
            <a:chOff x="611559" y="2708920"/>
            <a:chExt cx="2675111" cy="946557"/>
          </a:xfrm>
        </p:grpSpPr>
        <p:sp>
          <p:nvSpPr>
            <p:cNvPr id="41" name="Rounded Rectangle 64">
              <a:extLst>
                <a:ext uri="{FF2B5EF4-FFF2-40B4-BE49-F238E27FC236}">
                  <a16:creationId xmlns:a16="http://schemas.microsoft.com/office/drawing/2014/main" id="{BCC66D0D-7351-4839-B06F-388BA76A862F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AAC7A1-F2AE-4CC2-AB7A-F80BB0AE6D51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F78CA2E-E7E4-40CC-93E1-3F8D99D7CAA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C4FA91-1440-4EE4-9D9E-461AA8288FB3}"/>
              </a:ext>
            </a:extLst>
          </p:cNvPr>
          <p:cNvGrpSpPr/>
          <p:nvPr/>
        </p:nvGrpSpPr>
        <p:grpSpPr>
          <a:xfrm>
            <a:off x="6373372" y="5153845"/>
            <a:ext cx="5130744" cy="946557"/>
            <a:chOff x="611559" y="2708920"/>
            <a:chExt cx="2675111" cy="946557"/>
          </a:xfrm>
        </p:grpSpPr>
        <p:sp>
          <p:nvSpPr>
            <p:cNvPr id="45" name="Rounded Rectangle 68">
              <a:extLst>
                <a:ext uri="{FF2B5EF4-FFF2-40B4-BE49-F238E27FC236}">
                  <a16:creationId xmlns:a16="http://schemas.microsoft.com/office/drawing/2014/main" id="{0A390A04-6EFA-4D4B-AC76-BF81BF31BB0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2EF9F39-35B6-425D-BD0E-C58034064D9D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3906D9-7489-4B64-9BE6-8E18FD685DE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F5BAF96-2804-4C55-AFB4-9DD05DBFDBA7}"/>
              </a:ext>
            </a:extLst>
          </p:cNvPr>
          <p:cNvSpPr txBox="1"/>
          <p:nvPr/>
        </p:nvSpPr>
        <p:spPr>
          <a:xfrm>
            <a:off x="6373372" y="1782657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AD41F8-D669-4BE0-B128-984F99FA696D}"/>
              </a:ext>
            </a:extLst>
          </p:cNvPr>
          <p:cNvSpPr txBox="1"/>
          <p:nvPr/>
        </p:nvSpPr>
        <p:spPr>
          <a:xfrm>
            <a:off x="6373372" y="1483859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C365E9-E4B1-47BB-B7A1-094C3A3004A0}"/>
              </a:ext>
            </a:extLst>
          </p:cNvPr>
          <p:cNvSpPr txBox="1"/>
          <p:nvPr/>
        </p:nvSpPr>
        <p:spPr>
          <a:xfrm>
            <a:off x="6373372" y="2268630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48097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8640D-6CC5-4E9B-8978-5C4F2F24A552}"/>
              </a:ext>
            </a:extLst>
          </p:cNvPr>
          <p:cNvSpPr txBox="1"/>
          <p:nvPr/>
        </p:nvSpPr>
        <p:spPr>
          <a:xfrm>
            <a:off x="4698402" y="2264877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STRENGTHS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86681-DCF3-45CE-8732-0723376C6802}"/>
              </a:ext>
            </a:extLst>
          </p:cNvPr>
          <p:cNvSpPr txBox="1"/>
          <p:nvPr/>
        </p:nvSpPr>
        <p:spPr>
          <a:xfrm rot="5400000">
            <a:off x="5113324" y="2650639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WEAKNESS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1840C-DFB0-4E1A-8111-358E37664859}"/>
              </a:ext>
            </a:extLst>
          </p:cNvPr>
          <p:cNvSpPr txBox="1"/>
          <p:nvPr/>
        </p:nvSpPr>
        <p:spPr>
          <a:xfrm rot="16200000">
            <a:off x="4250202" y="2650639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OPPORTUNITIES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59DD7-8D2D-4635-B670-F26AA6D85739}"/>
              </a:ext>
            </a:extLst>
          </p:cNvPr>
          <p:cNvSpPr txBox="1"/>
          <p:nvPr/>
        </p:nvSpPr>
        <p:spPr>
          <a:xfrm rot="10800000">
            <a:off x="4698402" y="3048040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THREATS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92A25C78-40AB-4447-97BE-78D4577D4FC4}"/>
              </a:ext>
            </a:extLst>
          </p:cNvPr>
          <p:cNvSpPr/>
          <p:nvPr/>
        </p:nvSpPr>
        <p:spPr>
          <a:xfrm>
            <a:off x="4071825" y="1887959"/>
            <a:ext cx="4032000" cy="4032000"/>
          </a:xfrm>
          <a:prstGeom prst="donut">
            <a:avLst>
              <a:gd name="adj" fmla="val 29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7DFAB1-7CA7-45B2-BC42-5A368106CA0F}"/>
              </a:ext>
            </a:extLst>
          </p:cNvPr>
          <p:cNvSpPr/>
          <p:nvPr/>
        </p:nvSpPr>
        <p:spPr>
          <a:xfrm rot="2700000">
            <a:off x="5576990" y="1413447"/>
            <a:ext cx="1008000" cy="49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93AC16-A738-412D-A884-4D67C937603F}"/>
              </a:ext>
            </a:extLst>
          </p:cNvPr>
          <p:cNvSpPr/>
          <p:nvPr/>
        </p:nvSpPr>
        <p:spPr>
          <a:xfrm rot="18900000">
            <a:off x="5576990" y="1413447"/>
            <a:ext cx="1008000" cy="49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D461CE-5F1D-4C78-B7E0-B4E61BE49A0E}"/>
              </a:ext>
            </a:extLst>
          </p:cNvPr>
          <p:cNvSpPr/>
          <p:nvPr/>
        </p:nvSpPr>
        <p:spPr>
          <a:xfrm>
            <a:off x="5140630" y="2956051"/>
            <a:ext cx="1912524" cy="1912524"/>
          </a:xfrm>
          <a:prstGeom prst="ellipse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047957-7482-43A8-B0BF-E1C52F51BC9B}"/>
              </a:ext>
            </a:extLst>
          </p:cNvPr>
          <p:cNvCxnSpPr/>
          <p:nvPr/>
        </p:nvCxnSpPr>
        <p:spPr>
          <a:xfrm>
            <a:off x="5109978" y="2932624"/>
            <a:ext cx="1944000" cy="19440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BF28EB-3818-41F1-8206-94E182F1EBD0}"/>
              </a:ext>
            </a:extLst>
          </p:cNvPr>
          <p:cNvCxnSpPr/>
          <p:nvPr/>
        </p:nvCxnSpPr>
        <p:spPr>
          <a:xfrm rot="5400000">
            <a:off x="5109978" y="2932624"/>
            <a:ext cx="1944000" cy="19440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A9F72C1-259E-48B6-8D75-A089C4B2DDC7}"/>
              </a:ext>
            </a:extLst>
          </p:cNvPr>
          <p:cNvSpPr/>
          <p:nvPr/>
        </p:nvSpPr>
        <p:spPr>
          <a:xfrm>
            <a:off x="5385825" y="3201959"/>
            <a:ext cx="1404000" cy="140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153930-82BE-47AD-924A-E480E0A71D99}"/>
              </a:ext>
            </a:extLst>
          </p:cNvPr>
          <p:cNvSpPr/>
          <p:nvPr/>
        </p:nvSpPr>
        <p:spPr>
          <a:xfrm>
            <a:off x="5511825" y="3327959"/>
            <a:ext cx="1152000" cy="1152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4C74DA-011A-47B9-AB56-569ECCBE793D}"/>
              </a:ext>
            </a:extLst>
          </p:cNvPr>
          <p:cNvGrpSpPr/>
          <p:nvPr/>
        </p:nvGrpSpPr>
        <p:grpSpPr>
          <a:xfrm>
            <a:off x="910574" y="4936273"/>
            <a:ext cx="3082067" cy="1107996"/>
            <a:chOff x="3017859" y="4283314"/>
            <a:chExt cx="1890849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4BACCC-7BB9-4834-A846-FE50F26D0D0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8C6666-841E-4248-8F3D-4E361C165C1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7E922BC-C5E1-44B5-8564-DE860D310104}"/>
              </a:ext>
            </a:extLst>
          </p:cNvPr>
          <p:cNvGrpSpPr/>
          <p:nvPr/>
        </p:nvGrpSpPr>
        <p:grpSpPr>
          <a:xfrm>
            <a:off x="910574" y="1823902"/>
            <a:ext cx="3049406" cy="1107996"/>
            <a:chOff x="3017859" y="4283314"/>
            <a:chExt cx="187081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908F7C-EBA5-4131-8A45-D5CEDE62A7A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C016E8-28BD-43F9-A519-1DA247461D2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9575C4-8AE6-4245-BF60-2BBB7D23769C}"/>
              </a:ext>
            </a:extLst>
          </p:cNvPr>
          <p:cNvGrpSpPr/>
          <p:nvPr/>
        </p:nvGrpSpPr>
        <p:grpSpPr>
          <a:xfrm>
            <a:off x="8235014" y="4936273"/>
            <a:ext cx="3082067" cy="1107996"/>
            <a:chOff x="3017859" y="4283314"/>
            <a:chExt cx="1890849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580E32-2B24-45E3-B2BA-589B260D6A0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3DBDC0-48BC-4385-89CF-1B0217041D8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5F8D62-44E6-49B0-A63F-FE72735F0408}"/>
              </a:ext>
            </a:extLst>
          </p:cNvPr>
          <p:cNvGrpSpPr/>
          <p:nvPr/>
        </p:nvGrpSpPr>
        <p:grpSpPr>
          <a:xfrm>
            <a:off x="8267676" y="1823902"/>
            <a:ext cx="3049406" cy="1107996"/>
            <a:chOff x="3017859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950782-3B52-4A17-8C94-EA15893CD73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69FC66-C9F6-4F11-B3CA-B8CBE701211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9C5AB78D-66CC-48C6-8715-BAB5D0904F97}"/>
              </a:ext>
            </a:extLst>
          </p:cNvPr>
          <p:cNvSpPr/>
          <p:nvPr/>
        </p:nvSpPr>
        <p:spPr>
          <a:xfrm>
            <a:off x="4262456" y="2070379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49CD4A5-F9C5-4D00-ABE4-FD1326646B44}"/>
              </a:ext>
            </a:extLst>
          </p:cNvPr>
          <p:cNvSpPr/>
          <p:nvPr/>
        </p:nvSpPr>
        <p:spPr>
          <a:xfrm>
            <a:off x="7054150" y="2078028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C3E2E56-6DE5-461C-8C13-457F75B2660E}"/>
              </a:ext>
            </a:extLst>
          </p:cNvPr>
          <p:cNvSpPr/>
          <p:nvPr/>
        </p:nvSpPr>
        <p:spPr>
          <a:xfrm>
            <a:off x="4281978" y="4865217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E48269-9840-463A-BA66-B501F8657409}"/>
              </a:ext>
            </a:extLst>
          </p:cNvPr>
          <p:cNvSpPr/>
          <p:nvPr/>
        </p:nvSpPr>
        <p:spPr>
          <a:xfrm>
            <a:off x="7053154" y="4865217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0B13C8-62BC-4282-9907-DABBE172BD49}"/>
              </a:ext>
            </a:extLst>
          </p:cNvPr>
          <p:cNvSpPr txBox="1"/>
          <p:nvPr/>
        </p:nvSpPr>
        <p:spPr>
          <a:xfrm>
            <a:off x="4269506" y="213808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7729EE-19D0-47BD-85C1-9340C7332682}"/>
              </a:ext>
            </a:extLst>
          </p:cNvPr>
          <p:cNvSpPr txBox="1"/>
          <p:nvPr/>
        </p:nvSpPr>
        <p:spPr>
          <a:xfrm>
            <a:off x="7053382" y="213808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B82761-739E-4B44-A25F-4DDA06F61C64}"/>
              </a:ext>
            </a:extLst>
          </p:cNvPr>
          <p:cNvSpPr txBox="1"/>
          <p:nvPr/>
        </p:nvSpPr>
        <p:spPr>
          <a:xfrm>
            <a:off x="4287754" y="4929343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9B0D18-F9FD-414C-8E03-D4055B4FA394}"/>
              </a:ext>
            </a:extLst>
          </p:cNvPr>
          <p:cNvSpPr txBox="1"/>
          <p:nvPr/>
        </p:nvSpPr>
        <p:spPr>
          <a:xfrm>
            <a:off x="7072432" y="4919819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BEC3A9-0F59-4D26-85C2-FBCBF5723E3E}"/>
              </a:ext>
            </a:extLst>
          </p:cNvPr>
          <p:cNvGrpSpPr/>
          <p:nvPr/>
        </p:nvGrpSpPr>
        <p:grpSpPr>
          <a:xfrm>
            <a:off x="5732106" y="3522566"/>
            <a:ext cx="880699" cy="655835"/>
            <a:chOff x="970334" y="886028"/>
            <a:chExt cx="8012348" cy="5966596"/>
          </a:xfrm>
          <a:solidFill>
            <a:schemeClr val="bg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476E50-1532-4395-AF06-D3E739F7D758}"/>
                </a:ext>
              </a:extLst>
            </p:cNvPr>
            <p:cNvSpPr/>
            <p:nvPr/>
          </p:nvSpPr>
          <p:spPr>
            <a:xfrm>
              <a:off x="970334" y="1485859"/>
              <a:ext cx="5488021" cy="4644957"/>
            </a:xfrm>
            <a:custGeom>
              <a:avLst/>
              <a:gdLst>
                <a:gd name="connsiteX0" fmla="*/ 2432 w 5488021"/>
                <a:gd name="connsiteY0" fmla="*/ 2651639 h 4644957"/>
                <a:gd name="connsiteX1" fmla="*/ 375326 w 5488021"/>
                <a:gd name="connsiteY1" fmla="*/ 2650829 h 4644957"/>
                <a:gd name="connsiteX2" fmla="*/ 431260 w 5488021"/>
                <a:gd name="connsiteY2" fmla="*/ 2604622 h 4644957"/>
                <a:gd name="connsiteX3" fmla="*/ 817934 w 5488021"/>
                <a:gd name="connsiteY3" fmla="*/ 56786 h 4644957"/>
                <a:gd name="connsiteX4" fmla="*/ 890892 w 5488021"/>
                <a:gd name="connsiteY4" fmla="*/ 41 h 4644957"/>
                <a:gd name="connsiteX5" fmla="*/ 3874041 w 5488021"/>
                <a:gd name="connsiteY5" fmla="*/ 41 h 4644957"/>
                <a:gd name="connsiteX6" fmla="*/ 3919436 w 5488021"/>
                <a:gd name="connsiteY6" fmla="*/ 30035 h 4644957"/>
                <a:gd name="connsiteX7" fmla="*/ 3980234 w 5488021"/>
                <a:gd name="connsiteY7" fmla="*/ 351048 h 4644957"/>
                <a:gd name="connsiteX8" fmla="*/ 4316649 w 5488021"/>
                <a:gd name="connsiteY8" fmla="*/ 1802090 h 4644957"/>
                <a:gd name="connsiteX9" fmla="*/ 4531468 w 5488021"/>
                <a:gd name="connsiteY9" fmla="*/ 2732703 h 4644957"/>
                <a:gd name="connsiteX10" fmla="*/ 4588213 w 5488021"/>
                <a:gd name="connsiteY10" fmla="*/ 2778099 h 4644957"/>
                <a:gd name="connsiteX11" fmla="*/ 4730075 w 5488021"/>
                <a:gd name="connsiteY11" fmla="*/ 2777288 h 4644957"/>
                <a:gd name="connsiteX12" fmla="*/ 5034064 w 5488021"/>
                <a:gd name="connsiteY12" fmla="*/ 2742431 h 4644957"/>
                <a:gd name="connsiteX13" fmla="*/ 5034064 w 5488021"/>
                <a:gd name="connsiteY13" fmla="*/ 2705952 h 4644957"/>
                <a:gd name="connsiteX14" fmla="*/ 5034064 w 5488021"/>
                <a:gd name="connsiteY14" fmla="*/ 71378 h 4644957"/>
                <a:gd name="connsiteX15" fmla="*/ 5099726 w 5488021"/>
                <a:gd name="connsiteY15" fmla="*/ 4905 h 4644957"/>
                <a:gd name="connsiteX16" fmla="*/ 5444247 w 5488021"/>
                <a:gd name="connsiteY16" fmla="*/ 4095 h 4644957"/>
                <a:gd name="connsiteX17" fmla="*/ 5491264 w 5488021"/>
                <a:gd name="connsiteY17" fmla="*/ 51112 h 4644957"/>
                <a:gd name="connsiteX18" fmla="*/ 5490453 w 5488021"/>
                <a:gd name="connsiteY18" fmla="*/ 399686 h 4644957"/>
                <a:gd name="connsiteX19" fmla="*/ 5491264 w 5488021"/>
                <a:gd name="connsiteY19" fmla="*/ 4006216 h 4644957"/>
                <a:gd name="connsiteX20" fmla="*/ 5158902 w 5488021"/>
                <a:gd name="connsiteY20" fmla="*/ 3652778 h 4644957"/>
                <a:gd name="connsiteX21" fmla="*/ 4579296 w 5488021"/>
                <a:gd name="connsiteY21" fmla="*/ 3489029 h 4644957"/>
                <a:gd name="connsiteX22" fmla="*/ 3945377 w 5488021"/>
                <a:gd name="connsiteY22" fmla="*/ 3866786 h 4644957"/>
                <a:gd name="connsiteX23" fmla="*/ 3764604 w 5488021"/>
                <a:gd name="connsiteY23" fmla="*/ 4588254 h 4644957"/>
                <a:gd name="connsiteX24" fmla="*/ 3712724 w 5488021"/>
                <a:gd name="connsiteY24" fmla="*/ 4645810 h 4644957"/>
                <a:gd name="connsiteX25" fmla="*/ 2265734 w 5488021"/>
                <a:gd name="connsiteY25" fmla="*/ 4646620 h 4644957"/>
                <a:gd name="connsiteX26" fmla="*/ 2218717 w 5488021"/>
                <a:gd name="connsiteY26" fmla="*/ 4599603 h 4644957"/>
                <a:gd name="connsiteX27" fmla="*/ 1768002 w 5488021"/>
                <a:gd name="connsiteY27" fmla="*/ 3804367 h 4644957"/>
                <a:gd name="connsiteX28" fmla="*/ 886838 w 5488021"/>
                <a:gd name="connsiteY28" fmla="*/ 3923531 h 4644957"/>
                <a:gd name="connsiteX29" fmla="*/ 603926 w 5488021"/>
                <a:gd name="connsiteY29" fmla="*/ 4590686 h 4644957"/>
                <a:gd name="connsiteX30" fmla="*/ 551234 w 5488021"/>
                <a:gd name="connsiteY30" fmla="*/ 4644999 h 4644957"/>
                <a:gd name="connsiteX31" fmla="*/ 170234 w 5488021"/>
                <a:gd name="connsiteY31" fmla="*/ 4644999 h 4644957"/>
                <a:gd name="connsiteX32" fmla="*/ 129702 w 5488021"/>
                <a:gd name="connsiteY32" fmla="*/ 4606899 h 4644957"/>
                <a:gd name="connsiteX33" fmla="*/ 79443 w 5488021"/>
                <a:gd name="connsiteY33" fmla="*/ 4026482 h 4644957"/>
                <a:gd name="connsiteX34" fmla="*/ 34857 w 5488021"/>
                <a:gd name="connsiteY34" fmla="*/ 3551448 h 4644957"/>
                <a:gd name="connsiteX35" fmla="*/ 15402 w 5488021"/>
                <a:gd name="connsiteY35" fmla="*/ 3338250 h 4644957"/>
                <a:gd name="connsiteX36" fmla="*/ 55934 w 5488021"/>
                <a:gd name="connsiteY36" fmla="*/ 3294476 h 4644957"/>
                <a:gd name="connsiteX37" fmla="*/ 100519 w 5488021"/>
                <a:gd name="connsiteY37" fmla="*/ 3294476 h 4644957"/>
                <a:gd name="connsiteX38" fmla="*/ 3326860 w 5488021"/>
                <a:gd name="connsiteY38" fmla="*/ 3295286 h 4644957"/>
                <a:gd name="connsiteX39" fmla="*/ 3425757 w 5488021"/>
                <a:gd name="connsiteY39" fmla="*/ 3268535 h 4644957"/>
                <a:gd name="connsiteX40" fmla="*/ 4066162 w 5488021"/>
                <a:gd name="connsiteY40" fmla="*/ 2885914 h 4644957"/>
                <a:gd name="connsiteX41" fmla="*/ 4093724 w 5488021"/>
                <a:gd name="connsiteY41" fmla="*/ 2821063 h 4644957"/>
                <a:gd name="connsiteX42" fmla="*/ 3965643 w 5488021"/>
                <a:gd name="connsiteY42" fmla="*/ 2509778 h 4644957"/>
                <a:gd name="connsiteX43" fmla="*/ 3562756 w 5488021"/>
                <a:gd name="connsiteY43" fmla="*/ 1877480 h 4644957"/>
                <a:gd name="connsiteX44" fmla="*/ 3494662 w 5488021"/>
                <a:gd name="connsiteY44" fmla="*/ 1862888 h 4644957"/>
                <a:gd name="connsiteX45" fmla="*/ 3290381 w 5488021"/>
                <a:gd name="connsiteY45" fmla="*/ 1988537 h 4644957"/>
                <a:gd name="connsiteX46" fmla="*/ 3073940 w 5488021"/>
                <a:gd name="connsiteY46" fmla="*/ 1947195 h 4644957"/>
                <a:gd name="connsiteX47" fmla="*/ 3098260 w 5488021"/>
                <a:gd name="connsiteY47" fmla="*/ 1854782 h 4644957"/>
                <a:gd name="connsiteX48" fmla="*/ 3425757 w 5488021"/>
                <a:gd name="connsiteY48" fmla="*/ 1658607 h 4644957"/>
                <a:gd name="connsiteX49" fmla="*/ 3742717 w 5488021"/>
                <a:gd name="connsiteY49" fmla="*/ 1470539 h 4644957"/>
                <a:gd name="connsiteX50" fmla="*/ 3766226 w 5488021"/>
                <a:gd name="connsiteY50" fmla="*/ 1415416 h 4644957"/>
                <a:gd name="connsiteX51" fmla="*/ 3514928 w 5488021"/>
                <a:gd name="connsiteY51" fmla="*/ 330782 h 4644957"/>
                <a:gd name="connsiteX52" fmla="*/ 3463047 w 5488021"/>
                <a:gd name="connsiteY52" fmla="*/ 289439 h 4644957"/>
                <a:gd name="connsiteX53" fmla="*/ 1262164 w 5488021"/>
                <a:gd name="connsiteY53" fmla="*/ 289439 h 4644957"/>
                <a:gd name="connsiteX54" fmla="*/ 1212715 w 5488021"/>
                <a:gd name="connsiteY54" fmla="*/ 332403 h 4644957"/>
                <a:gd name="connsiteX55" fmla="*/ 889270 w 5488021"/>
                <a:gd name="connsiteY55" fmla="*/ 2599758 h 4644957"/>
                <a:gd name="connsiteX56" fmla="*/ 926560 w 5488021"/>
                <a:gd name="connsiteY56" fmla="*/ 2645154 h 4644957"/>
                <a:gd name="connsiteX57" fmla="*/ 1542645 w 5488021"/>
                <a:gd name="connsiteY57" fmla="*/ 2644344 h 4644957"/>
                <a:gd name="connsiteX58" fmla="*/ 1577502 w 5488021"/>
                <a:gd name="connsiteY58" fmla="*/ 2598137 h 4644957"/>
                <a:gd name="connsiteX59" fmla="*/ 1376464 w 5488021"/>
                <a:gd name="connsiteY59" fmla="*/ 1485941 h 4644957"/>
                <a:gd name="connsiteX60" fmla="*/ 1412943 w 5488021"/>
                <a:gd name="connsiteY60" fmla="*/ 1422712 h 4644957"/>
                <a:gd name="connsiteX61" fmla="*/ 1616413 w 5488021"/>
                <a:gd name="connsiteY61" fmla="*/ 1400824 h 4644957"/>
                <a:gd name="connsiteX62" fmla="*/ 1801238 w 5488021"/>
                <a:gd name="connsiteY62" fmla="*/ 1545929 h 4644957"/>
                <a:gd name="connsiteX63" fmla="*/ 1939857 w 5488021"/>
                <a:gd name="connsiteY63" fmla="*/ 2044471 h 4644957"/>
                <a:gd name="connsiteX64" fmla="*/ 1957692 w 5488021"/>
                <a:gd name="connsiteY64" fmla="*/ 2144180 h 4644957"/>
                <a:gd name="connsiteX65" fmla="*/ 2006330 w 5488021"/>
                <a:gd name="connsiteY65" fmla="*/ 2183901 h 4644957"/>
                <a:gd name="connsiteX66" fmla="*/ 2529192 w 5488021"/>
                <a:gd name="connsiteY66" fmla="*/ 2183090 h 4644957"/>
                <a:gd name="connsiteX67" fmla="*/ 2609445 w 5488021"/>
                <a:gd name="connsiteY67" fmla="*/ 2192818 h 4644957"/>
                <a:gd name="connsiteX68" fmla="*/ 2686455 w 5488021"/>
                <a:gd name="connsiteY68" fmla="*/ 2297391 h 4644957"/>
                <a:gd name="connsiteX69" fmla="*/ 2685645 w 5488021"/>
                <a:gd name="connsiteY69" fmla="*/ 2605433 h 4644957"/>
                <a:gd name="connsiteX70" fmla="*/ 2725366 w 5488021"/>
                <a:gd name="connsiteY70" fmla="*/ 2645965 h 4644957"/>
                <a:gd name="connsiteX71" fmla="*/ 2984770 w 5488021"/>
                <a:gd name="connsiteY71" fmla="*/ 2645154 h 4644957"/>
                <a:gd name="connsiteX72" fmla="*/ 3027734 w 5488021"/>
                <a:gd name="connsiteY72" fmla="*/ 2687307 h 4644957"/>
                <a:gd name="connsiteX73" fmla="*/ 3027734 w 5488021"/>
                <a:gd name="connsiteY73" fmla="*/ 3137212 h 4644957"/>
                <a:gd name="connsiteX74" fmla="*/ 2987202 w 5488021"/>
                <a:gd name="connsiteY74" fmla="*/ 3176933 h 4644957"/>
                <a:gd name="connsiteX75" fmla="*/ 2942617 w 5488021"/>
                <a:gd name="connsiteY75" fmla="*/ 3176933 h 4644957"/>
                <a:gd name="connsiteX76" fmla="*/ 64851 w 5488021"/>
                <a:gd name="connsiteY76" fmla="*/ 3176933 h 4644957"/>
                <a:gd name="connsiteX77" fmla="*/ 0 w 5488021"/>
                <a:gd name="connsiteY77" fmla="*/ 3174501 h 4644957"/>
                <a:gd name="connsiteX78" fmla="*/ 2432 w 5488021"/>
                <a:gd name="connsiteY78" fmla="*/ 2651639 h 4644957"/>
                <a:gd name="connsiteX79" fmla="*/ 3891064 w 5488021"/>
                <a:gd name="connsiteY79" fmla="*/ 1975567 h 4644957"/>
                <a:gd name="connsiteX80" fmla="*/ 3895928 w 5488021"/>
                <a:gd name="connsiteY80" fmla="*/ 1973135 h 4644957"/>
                <a:gd name="connsiteX81" fmla="*/ 3843236 w 5488021"/>
                <a:gd name="connsiteY81" fmla="*/ 1746156 h 4644957"/>
                <a:gd name="connsiteX82" fmla="*/ 3755687 w 5488021"/>
                <a:gd name="connsiteY82" fmla="*/ 1712920 h 4644957"/>
                <a:gd name="connsiteX83" fmla="*/ 3745960 w 5488021"/>
                <a:gd name="connsiteY83" fmla="*/ 1747778 h 4644957"/>
                <a:gd name="connsiteX84" fmla="*/ 3891064 w 5488021"/>
                <a:gd name="connsiteY84" fmla="*/ 1975567 h 464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88021" h="4644957">
                  <a:moveTo>
                    <a:pt x="2432" y="2651639"/>
                  </a:moveTo>
                  <a:cubicBezTo>
                    <a:pt x="126460" y="2650829"/>
                    <a:pt x="251298" y="2649207"/>
                    <a:pt x="375326" y="2650829"/>
                  </a:cubicBezTo>
                  <a:cubicBezTo>
                    <a:pt x="410994" y="2651639"/>
                    <a:pt x="423964" y="2638669"/>
                    <a:pt x="431260" y="2604622"/>
                  </a:cubicBezTo>
                  <a:cubicBezTo>
                    <a:pt x="565015" y="1828031"/>
                    <a:pt x="779023" y="239180"/>
                    <a:pt x="817934" y="56786"/>
                  </a:cubicBezTo>
                  <a:cubicBezTo>
                    <a:pt x="827662" y="12201"/>
                    <a:pt x="845496" y="41"/>
                    <a:pt x="890892" y="41"/>
                  </a:cubicBezTo>
                  <a:cubicBezTo>
                    <a:pt x="1690992" y="1663"/>
                    <a:pt x="3073940" y="852"/>
                    <a:pt x="3874041" y="41"/>
                  </a:cubicBezTo>
                  <a:cubicBezTo>
                    <a:pt x="3895928" y="41"/>
                    <a:pt x="3920247" y="-2391"/>
                    <a:pt x="3919436" y="30035"/>
                  </a:cubicBezTo>
                  <a:cubicBezTo>
                    <a:pt x="3943756" y="188109"/>
                    <a:pt x="3955915" y="244854"/>
                    <a:pt x="3980234" y="351048"/>
                  </a:cubicBezTo>
                  <a:cubicBezTo>
                    <a:pt x="4090481" y="834999"/>
                    <a:pt x="4203970" y="1318950"/>
                    <a:pt x="4316649" y="1802090"/>
                  </a:cubicBezTo>
                  <a:cubicBezTo>
                    <a:pt x="4388796" y="2112565"/>
                    <a:pt x="4460943" y="2422229"/>
                    <a:pt x="4531468" y="2732703"/>
                  </a:cubicBezTo>
                  <a:cubicBezTo>
                    <a:pt x="4538764" y="2766750"/>
                    <a:pt x="4552545" y="2780531"/>
                    <a:pt x="4588213" y="2778099"/>
                  </a:cubicBezTo>
                  <a:cubicBezTo>
                    <a:pt x="4635230" y="2774856"/>
                    <a:pt x="4683058" y="2776478"/>
                    <a:pt x="4730075" y="2777288"/>
                  </a:cubicBezTo>
                  <a:cubicBezTo>
                    <a:pt x="4755204" y="2778099"/>
                    <a:pt x="5035686" y="2769993"/>
                    <a:pt x="5034064" y="2742431"/>
                  </a:cubicBezTo>
                  <a:cubicBezTo>
                    <a:pt x="5033253" y="2730271"/>
                    <a:pt x="5034064" y="2718111"/>
                    <a:pt x="5034064" y="2705952"/>
                  </a:cubicBezTo>
                  <a:cubicBezTo>
                    <a:pt x="5034064" y="1828031"/>
                    <a:pt x="5034064" y="949299"/>
                    <a:pt x="5034064" y="71378"/>
                  </a:cubicBezTo>
                  <a:cubicBezTo>
                    <a:pt x="5034064" y="4905"/>
                    <a:pt x="5034064" y="4905"/>
                    <a:pt x="5099726" y="4905"/>
                  </a:cubicBezTo>
                  <a:cubicBezTo>
                    <a:pt x="5214836" y="4905"/>
                    <a:pt x="5329136" y="5716"/>
                    <a:pt x="5444247" y="4095"/>
                  </a:cubicBezTo>
                  <a:cubicBezTo>
                    <a:pt x="5479915" y="3284"/>
                    <a:pt x="5491264" y="16254"/>
                    <a:pt x="5491264" y="51112"/>
                  </a:cubicBezTo>
                  <a:cubicBezTo>
                    <a:pt x="5489643" y="167033"/>
                    <a:pt x="5490453" y="283765"/>
                    <a:pt x="5490453" y="399686"/>
                  </a:cubicBezTo>
                  <a:cubicBezTo>
                    <a:pt x="5490453" y="1473782"/>
                    <a:pt x="5491264" y="2932120"/>
                    <a:pt x="5491264" y="4006216"/>
                  </a:cubicBezTo>
                  <a:cubicBezTo>
                    <a:pt x="5439383" y="3943797"/>
                    <a:pt x="5419928" y="3830307"/>
                    <a:pt x="5158902" y="3652778"/>
                  </a:cubicBezTo>
                  <a:cubicBezTo>
                    <a:pt x="4986236" y="3526318"/>
                    <a:pt x="4791683" y="3467952"/>
                    <a:pt x="4579296" y="3489029"/>
                  </a:cubicBezTo>
                  <a:cubicBezTo>
                    <a:pt x="4311785" y="3516590"/>
                    <a:pt x="4100209" y="3647103"/>
                    <a:pt x="3945377" y="3866786"/>
                  </a:cubicBezTo>
                  <a:cubicBezTo>
                    <a:pt x="3792166" y="4083227"/>
                    <a:pt x="3734611" y="4324797"/>
                    <a:pt x="3764604" y="4588254"/>
                  </a:cubicBezTo>
                  <a:cubicBezTo>
                    <a:pt x="3771089" y="4642567"/>
                    <a:pt x="3767847" y="4645810"/>
                    <a:pt x="3712724" y="4645810"/>
                  </a:cubicBezTo>
                  <a:cubicBezTo>
                    <a:pt x="3313889" y="4645810"/>
                    <a:pt x="2664568" y="4645810"/>
                    <a:pt x="2265734" y="4646620"/>
                  </a:cubicBezTo>
                  <a:cubicBezTo>
                    <a:pt x="2230066" y="4646620"/>
                    <a:pt x="2219528" y="4639324"/>
                    <a:pt x="2218717" y="4599603"/>
                  </a:cubicBezTo>
                  <a:cubicBezTo>
                    <a:pt x="2208990" y="4255893"/>
                    <a:pt x="2076045" y="3977844"/>
                    <a:pt x="1768002" y="3804367"/>
                  </a:cubicBezTo>
                  <a:cubicBezTo>
                    <a:pt x="1484279" y="3643861"/>
                    <a:pt x="1121924" y="3697363"/>
                    <a:pt x="886838" y="3923531"/>
                  </a:cubicBezTo>
                  <a:cubicBezTo>
                    <a:pt x="697149" y="4105924"/>
                    <a:pt x="607979" y="4330471"/>
                    <a:pt x="603926" y="4590686"/>
                  </a:cubicBezTo>
                  <a:cubicBezTo>
                    <a:pt x="603115" y="4644999"/>
                    <a:pt x="603926" y="4644999"/>
                    <a:pt x="551234" y="4644999"/>
                  </a:cubicBezTo>
                  <a:cubicBezTo>
                    <a:pt x="502596" y="4644999"/>
                    <a:pt x="218872" y="4644189"/>
                    <a:pt x="170234" y="4644999"/>
                  </a:cubicBezTo>
                  <a:cubicBezTo>
                    <a:pt x="141862" y="4645810"/>
                    <a:pt x="132134" y="4633650"/>
                    <a:pt x="129702" y="4606899"/>
                  </a:cubicBezTo>
                  <a:cubicBezTo>
                    <a:pt x="113489" y="4413157"/>
                    <a:pt x="96466" y="4220225"/>
                    <a:pt x="79443" y="4026482"/>
                  </a:cubicBezTo>
                  <a:cubicBezTo>
                    <a:pt x="64851" y="3867597"/>
                    <a:pt x="49449" y="3709523"/>
                    <a:pt x="34857" y="3551448"/>
                  </a:cubicBezTo>
                  <a:cubicBezTo>
                    <a:pt x="28372" y="3480111"/>
                    <a:pt x="22698" y="3408775"/>
                    <a:pt x="15402" y="3338250"/>
                  </a:cubicBezTo>
                  <a:cubicBezTo>
                    <a:pt x="12160" y="3306635"/>
                    <a:pt x="23509" y="3292044"/>
                    <a:pt x="55934" y="3294476"/>
                  </a:cubicBezTo>
                  <a:cubicBezTo>
                    <a:pt x="70526" y="3295286"/>
                    <a:pt x="85928" y="3294476"/>
                    <a:pt x="100519" y="3294476"/>
                  </a:cubicBezTo>
                  <a:cubicBezTo>
                    <a:pt x="1014109" y="3294476"/>
                    <a:pt x="2413270" y="3294476"/>
                    <a:pt x="3326860" y="3295286"/>
                  </a:cubicBezTo>
                  <a:cubicBezTo>
                    <a:pt x="3363338" y="3295286"/>
                    <a:pt x="3394953" y="3287991"/>
                    <a:pt x="3425757" y="3268535"/>
                  </a:cubicBezTo>
                  <a:cubicBezTo>
                    <a:pt x="3638145" y="3140454"/>
                    <a:pt x="3851343" y="3012374"/>
                    <a:pt x="4066162" y="2885914"/>
                  </a:cubicBezTo>
                  <a:cubicBezTo>
                    <a:pt x="4094534" y="2868891"/>
                    <a:pt x="4099398" y="2853488"/>
                    <a:pt x="4093724" y="2821063"/>
                  </a:cubicBezTo>
                  <a:cubicBezTo>
                    <a:pt x="4073458" y="2707573"/>
                    <a:pt x="4029683" y="2606244"/>
                    <a:pt x="3965643" y="2509778"/>
                  </a:cubicBezTo>
                  <a:cubicBezTo>
                    <a:pt x="3827834" y="2301444"/>
                    <a:pt x="3694889" y="2089867"/>
                    <a:pt x="3562756" y="1877480"/>
                  </a:cubicBezTo>
                  <a:cubicBezTo>
                    <a:pt x="3541679" y="1843433"/>
                    <a:pt x="3525466" y="1842622"/>
                    <a:pt x="3494662" y="1862888"/>
                  </a:cubicBezTo>
                  <a:cubicBezTo>
                    <a:pt x="3436296" y="1900988"/>
                    <a:pt x="3349557" y="1950437"/>
                    <a:pt x="3290381" y="1988537"/>
                  </a:cubicBezTo>
                  <a:cubicBezTo>
                    <a:pt x="3210938" y="2039607"/>
                    <a:pt x="3122579" y="1998265"/>
                    <a:pt x="3073940" y="1947195"/>
                  </a:cubicBezTo>
                  <a:cubicBezTo>
                    <a:pt x="3043947" y="1915580"/>
                    <a:pt x="3054485" y="1881533"/>
                    <a:pt x="3098260" y="1854782"/>
                  </a:cubicBezTo>
                  <a:cubicBezTo>
                    <a:pt x="3198779" y="1794795"/>
                    <a:pt x="3324428" y="1718595"/>
                    <a:pt x="3425757" y="1658607"/>
                  </a:cubicBezTo>
                  <a:cubicBezTo>
                    <a:pt x="3531140" y="1596188"/>
                    <a:pt x="3636523" y="1532148"/>
                    <a:pt x="3742717" y="1470539"/>
                  </a:cubicBezTo>
                  <a:cubicBezTo>
                    <a:pt x="3767036" y="1456758"/>
                    <a:pt x="3772711" y="1442167"/>
                    <a:pt x="3766226" y="1415416"/>
                  </a:cubicBezTo>
                  <a:cubicBezTo>
                    <a:pt x="3681919" y="1053871"/>
                    <a:pt x="3598424" y="692327"/>
                    <a:pt x="3514928" y="330782"/>
                  </a:cubicBezTo>
                  <a:cubicBezTo>
                    <a:pt x="3508443" y="300788"/>
                    <a:pt x="3494662" y="289439"/>
                    <a:pt x="3463047" y="289439"/>
                  </a:cubicBezTo>
                  <a:cubicBezTo>
                    <a:pt x="2923972" y="290250"/>
                    <a:pt x="1801238" y="290250"/>
                    <a:pt x="1262164" y="289439"/>
                  </a:cubicBezTo>
                  <a:cubicBezTo>
                    <a:pt x="1228117" y="289439"/>
                    <a:pt x="1219200" y="304031"/>
                    <a:pt x="1212715" y="332403"/>
                  </a:cubicBezTo>
                  <a:cubicBezTo>
                    <a:pt x="1100036" y="947678"/>
                    <a:pt x="909536" y="2319278"/>
                    <a:pt x="889270" y="2599758"/>
                  </a:cubicBezTo>
                  <a:cubicBezTo>
                    <a:pt x="880353" y="2636237"/>
                    <a:pt x="889270" y="2645965"/>
                    <a:pt x="926560" y="2645154"/>
                  </a:cubicBezTo>
                  <a:cubicBezTo>
                    <a:pt x="1110574" y="2643533"/>
                    <a:pt x="1358630" y="2644344"/>
                    <a:pt x="1542645" y="2644344"/>
                  </a:cubicBezTo>
                  <a:cubicBezTo>
                    <a:pt x="1588041" y="2644344"/>
                    <a:pt x="1588851" y="2642722"/>
                    <a:pt x="1577502" y="2598137"/>
                  </a:cubicBezTo>
                  <a:cubicBezTo>
                    <a:pt x="1497249" y="2180658"/>
                    <a:pt x="1435641" y="1881533"/>
                    <a:pt x="1376464" y="1485941"/>
                  </a:cubicBezTo>
                  <a:cubicBezTo>
                    <a:pt x="1363494" y="1436492"/>
                    <a:pt x="1363494" y="1434871"/>
                    <a:pt x="1412943" y="1422712"/>
                  </a:cubicBezTo>
                  <a:cubicBezTo>
                    <a:pt x="1498060" y="1401635"/>
                    <a:pt x="1527243" y="1387854"/>
                    <a:pt x="1616413" y="1400824"/>
                  </a:cubicBezTo>
                  <a:cubicBezTo>
                    <a:pt x="1707204" y="1414605"/>
                    <a:pt x="1766381" y="1464054"/>
                    <a:pt x="1801238" y="1545929"/>
                  </a:cubicBezTo>
                  <a:cubicBezTo>
                    <a:pt x="1870143" y="1705624"/>
                    <a:pt x="1905811" y="1875048"/>
                    <a:pt x="1939857" y="2044471"/>
                  </a:cubicBezTo>
                  <a:cubicBezTo>
                    <a:pt x="1946343" y="2077707"/>
                    <a:pt x="1952828" y="2110944"/>
                    <a:pt x="1957692" y="2144180"/>
                  </a:cubicBezTo>
                  <a:cubicBezTo>
                    <a:pt x="1961745" y="2173363"/>
                    <a:pt x="1976336" y="2183901"/>
                    <a:pt x="2006330" y="2183901"/>
                  </a:cubicBezTo>
                  <a:cubicBezTo>
                    <a:pt x="2183049" y="2183090"/>
                    <a:pt x="2352472" y="2183090"/>
                    <a:pt x="2529192" y="2183090"/>
                  </a:cubicBezTo>
                  <a:cubicBezTo>
                    <a:pt x="2556753" y="2183090"/>
                    <a:pt x="2583504" y="2184712"/>
                    <a:pt x="2609445" y="2192818"/>
                  </a:cubicBezTo>
                  <a:cubicBezTo>
                    <a:pt x="2663757" y="2209031"/>
                    <a:pt x="2686455" y="2240646"/>
                    <a:pt x="2686455" y="2297391"/>
                  </a:cubicBezTo>
                  <a:cubicBezTo>
                    <a:pt x="2686455" y="2400341"/>
                    <a:pt x="2687266" y="2502482"/>
                    <a:pt x="2685645" y="2605433"/>
                  </a:cubicBezTo>
                  <a:cubicBezTo>
                    <a:pt x="2685645" y="2635427"/>
                    <a:pt x="2695373" y="2645965"/>
                    <a:pt x="2725366" y="2645965"/>
                  </a:cubicBezTo>
                  <a:cubicBezTo>
                    <a:pt x="2792649" y="2644344"/>
                    <a:pt x="2917487" y="2646775"/>
                    <a:pt x="2984770" y="2645154"/>
                  </a:cubicBezTo>
                  <a:cubicBezTo>
                    <a:pt x="3015575" y="2644344"/>
                    <a:pt x="3027734" y="2655692"/>
                    <a:pt x="3027734" y="2687307"/>
                  </a:cubicBezTo>
                  <a:cubicBezTo>
                    <a:pt x="3026924" y="2837275"/>
                    <a:pt x="3026924" y="2987244"/>
                    <a:pt x="3027734" y="3137212"/>
                  </a:cubicBezTo>
                  <a:cubicBezTo>
                    <a:pt x="3027734" y="3167205"/>
                    <a:pt x="3017196" y="3179365"/>
                    <a:pt x="2987202" y="3176933"/>
                  </a:cubicBezTo>
                  <a:cubicBezTo>
                    <a:pt x="2972611" y="3175312"/>
                    <a:pt x="2957209" y="3176933"/>
                    <a:pt x="2942617" y="3176933"/>
                  </a:cubicBezTo>
                  <a:cubicBezTo>
                    <a:pt x="2032270" y="3176933"/>
                    <a:pt x="975198" y="3176933"/>
                    <a:pt x="64851" y="3176933"/>
                  </a:cubicBezTo>
                  <a:cubicBezTo>
                    <a:pt x="42964" y="3176933"/>
                    <a:pt x="21887" y="3175312"/>
                    <a:pt x="0" y="3174501"/>
                  </a:cubicBezTo>
                  <a:cubicBezTo>
                    <a:pt x="2432" y="3002646"/>
                    <a:pt x="2432" y="2826737"/>
                    <a:pt x="2432" y="2651639"/>
                  </a:cubicBezTo>
                  <a:close/>
                  <a:moveTo>
                    <a:pt x="3891064" y="1975567"/>
                  </a:moveTo>
                  <a:cubicBezTo>
                    <a:pt x="3892685" y="1974756"/>
                    <a:pt x="3894307" y="1973946"/>
                    <a:pt x="3895928" y="1973135"/>
                  </a:cubicBezTo>
                  <a:cubicBezTo>
                    <a:pt x="3878094" y="1897746"/>
                    <a:pt x="3860260" y="1821546"/>
                    <a:pt x="3843236" y="1746156"/>
                  </a:cubicBezTo>
                  <a:cubicBezTo>
                    <a:pt x="3823781" y="1661039"/>
                    <a:pt x="3837562" y="1666714"/>
                    <a:pt x="3755687" y="1712920"/>
                  </a:cubicBezTo>
                  <a:cubicBezTo>
                    <a:pt x="3739475" y="1721837"/>
                    <a:pt x="3735421" y="1730754"/>
                    <a:pt x="3745960" y="1747778"/>
                  </a:cubicBezTo>
                  <a:cubicBezTo>
                    <a:pt x="3794598" y="1823167"/>
                    <a:pt x="3842426" y="1899367"/>
                    <a:pt x="3891064" y="197556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C3802E8-0919-4F56-9D63-34092746B81F}"/>
                </a:ext>
              </a:extLst>
            </p:cNvPr>
            <p:cNvSpPr/>
            <p:nvPr/>
          </p:nvSpPr>
          <p:spPr>
            <a:xfrm>
              <a:off x="6558874" y="886028"/>
              <a:ext cx="2423808" cy="4174787"/>
            </a:xfrm>
            <a:custGeom>
              <a:avLst/>
              <a:gdLst>
                <a:gd name="connsiteX0" fmla="*/ 0 w 2423808"/>
                <a:gd name="connsiteY0" fmla="*/ 2089826 h 4174787"/>
                <a:gd name="connsiteX1" fmla="*/ 0 w 2423808"/>
                <a:gd name="connsiteY1" fmla="*/ 63230 h 4174787"/>
                <a:gd name="connsiteX2" fmla="*/ 62419 w 2423808"/>
                <a:gd name="connsiteY2" fmla="*/ 0 h 4174787"/>
                <a:gd name="connsiteX3" fmla="*/ 398834 w 2423808"/>
                <a:gd name="connsiteY3" fmla="*/ 0 h 4174787"/>
                <a:gd name="connsiteX4" fmla="*/ 458011 w 2423808"/>
                <a:gd name="connsiteY4" fmla="*/ 57555 h 4174787"/>
                <a:gd name="connsiteX5" fmla="*/ 458011 w 2423808"/>
                <a:gd name="connsiteY5" fmla="*/ 3105555 h 4174787"/>
                <a:gd name="connsiteX6" fmla="*/ 510702 w 2423808"/>
                <a:gd name="connsiteY6" fmla="*/ 3159058 h 4174787"/>
                <a:gd name="connsiteX7" fmla="*/ 2363011 w 2423808"/>
                <a:gd name="connsiteY7" fmla="*/ 3159058 h 4174787"/>
                <a:gd name="connsiteX8" fmla="*/ 2427862 w 2423808"/>
                <a:gd name="connsiteY8" fmla="*/ 3225530 h 4174787"/>
                <a:gd name="connsiteX9" fmla="*/ 2354094 w 2423808"/>
                <a:gd name="connsiteY9" fmla="*/ 3300919 h 4174787"/>
                <a:gd name="connsiteX10" fmla="*/ 1603443 w 2423808"/>
                <a:gd name="connsiteY10" fmla="*/ 3351179 h 4174787"/>
                <a:gd name="connsiteX11" fmla="*/ 489626 w 2423808"/>
                <a:gd name="connsiteY11" fmla="*/ 3430621 h 4174787"/>
                <a:gd name="connsiteX12" fmla="*/ 458011 w 2423808"/>
                <a:gd name="connsiteY12" fmla="*/ 3461426 h 4174787"/>
                <a:gd name="connsiteX13" fmla="*/ 458011 w 2423808"/>
                <a:gd name="connsiteY13" fmla="*/ 3501957 h 4174787"/>
                <a:gd name="connsiteX14" fmla="*/ 458011 w 2423808"/>
                <a:gd name="connsiteY14" fmla="*/ 4097777 h 4174787"/>
                <a:gd name="connsiteX15" fmla="*/ 376947 w 2423808"/>
                <a:gd name="connsiteY15" fmla="*/ 4177219 h 4174787"/>
                <a:gd name="connsiteX16" fmla="*/ 52691 w 2423808"/>
                <a:gd name="connsiteY16" fmla="*/ 4177219 h 4174787"/>
                <a:gd name="connsiteX17" fmla="*/ 0 w 2423808"/>
                <a:gd name="connsiteY17" fmla="*/ 4122907 h 4174787"/>
                <a:gd name="connsiteX18" fmla="*/ 0 w 2423808"/>
                <a:gd name="connsiteY18" fmla="*/ 3405492 h 4174787"/>
                <a:gd name="connsiteX19" fmla="*/ 0 w 2423808"/>
                <a:gd name="connsiteY19" fmla="*/ 2089826 h 417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3808" h="4174787">
                  <a:moveTo>
                    <a:pt x="0" y="2089826"/>
                  </a:moveTo>
                  <a:cubicBezTo>
                    <a:pt x="0" y="1414564"/>
                    <a:pt x="0" y="738491"/>
                    <a:pt x="0" y="63230"/>
                  </a:cubicBezTo>
                  <a:cubicBezTo>
                    <a:pt x="0" y="0"/>
                    <a:pt x="0" y="0"/>
                    <a:pt x="62419" y="0"/>
                  </a:cubicBezTo>
                  <a:cubicBezTo>
                    <a:pt x="174287" y="0"/>
                    <a:pt x="286966" y="0"/>
                    <a:pt x="398834" y="0"/>
                  </a:cubicBezTo>
                  <a:cubicBezTo>
                    <a:pt x="458011" y="0"/>
                    <a:pt x="458011" y="0"/>
                    <a:pt x="458011" y="57555"/>
                  </a:cubicBezTo>
                  <a:cubicBezTo>
                    <a:pt x="458011" y="195364"/>
                    <a:pt x="458011" y="2967747"/>
                    <a:pt x="458011" y="3105555"/>
                  </a:cubicBezTo>
                  <a:cubicBezTo>
                    <a:pt x="458011" y="3159058"/>
                    <a:pt x="458011" y="3159058"/>
                    <a:pt x="510702" y="3159058"/>
                  </a:cubicBezTo>
                  <a:cubicBezTo>
                    <a:pt x="1128409" y="3159058"/>
                    <a:pt x="1745305" y="3159058"/>
                    <a:pt x="2363011" y="3159058"/>
                  </a:cubicBezTo>
                  <a:cubicBezTo>
                    <a:pt x="2427862" y="3159058"/>
                    <a:pt x="2427862" y="3159058"/>
                    <a:pt x="2427862" y="3225530"/>
                  </a:cubicBezTo>
                  <a:cubicBezTo>
                    <a:pt x="2427862" y="3296866"/>
                    <a:pt x="2427862" y="3296056"/>
                    <a:pt x="2354094" y="3300919"/>
                  </a:cubicBezTo>
                  <a:cubicBezTo>
                    <a:pt x="2103606" y="3317132"/>
                    <a:pt x="1853119" y="3334155"/>
                    <a:pt x="1603443" y="3351179"/>
                  </a:cubicBezTo>
                  <a:cubicBezTo>
                    <a:pt x="1378896" y="3366581"/>
                    <a:pt x="636351" y="3420894"/>
                    <a:pt x="489626" y="3430621"/>
                  </a:cubicBezTo>
                  <a:cubicBezTo>
                    <a:pt x="467738" y="3432243"/>
                    <a:pt x="456390" y="3438728"/>
                    <a:pt x="458011" y="3461426"/>
                  </a:cubicBezTo>
                  <a:cubicBezTo>
                    <a:pt x="458822" y="3475206"/>
                    <a:pt x="458011" y="3488176"/>
                    <a:pt x="458011" y="3501957"/>
                  </a:cubicBezTo>
                  <a:cubicBezTo>
                    <a:pt x="458011" y="4578485"/>
                    <a:pt x="458011" y="3626796"/>
                    <a:pt x="458011" y="4097777"/>
                  </a:cubicBezTo>
                  <a:cubicBezTo>
                    <a:pt x="458011" y="4187758"/>
                    <a:pt x="466928" y="4176409"/>
                    <a:pt x="376947" y="4177219"/>
                  </a:cubicBezTo>
                  <a:cubicBezTo>
                    <a:pt x="269132" y="4178030"/>
                    <a:pt x="160507" y="4177219"/>
                    <a:pt x="52691" y="4177219"/>
                  </a:cubicBezTo>
                  <a:cubicBezTo>
                    <a:pt x="811" y="4177219"/>
                    <a:pt x="811" y="4177219"/>
                    <a:pt x="0" y="4122907"/>
                  </a:cubicBezTo>
                  <a:cubicBezTo>
                    <a:pt x="0" y="3883768"/>
                    <a:pt x="0" y="3644630"/>
                    <a:pt x="0" y="3405492"/>
                  </a:cubicBezTo>
                  <a:cubicBezTo>
                    <a:pt x="0" y="2967747"/>
                    <a:pt x="0" y="2528381"/>
                    <a:pt x="0" y="2089826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323CF90-E6D9-44DD-849A-131CD3D7F515}"/>
                </a:ext>
              </a:extLst>
            </p:cNvPr>
            <p:cNvSpPr/>
            <p:nvPr/>
          </p:nvSpPr>
          <p:spPr>
            <a:xfrm>
              <a:off x="4808706" y="5068443"/>
              <a:ext cx="1629383" cy="1775298"/>
            </a:xfrm>
            <a:custGeom>
              <a:avLst/>
              <a:gdLst>
                <a:gd name="connsiteX0" fmla="*/ 0 w 1629382"/>
                <a:gd name="connsiteY0" fmla="*/ 882453 h 1775297"/>
                <a:gd name="connsiteX1" fmla="*/ 231842 w 1629382"/>
                <a:gd name="connsiteY1" fmla="*/ 267179 h 1775297"/>
                <a:gd name="connsiteX2" fmla="*/ 1301075 w 1629382"/>
                <a:gd name="connsiteY2" fmla="*/ 169902 h 1775297"/>
                <a:gd name="connsiteX3" fmla="*/ 1631815 w 1629382"/>
                <a:gd name="connsiteY3" fmla="*/ 804632 h 1775297"/>
                <a:gd name="connsiteX4" fmla="*/ 1242708 w 1629382"/>
                <a:gd name="connsiteY4" fmla="*/ 1646885 h 1775297"/>
                <a:gd name="connsiteX5" fmla="*/ 285345 w 1629382"/>
                <a:gd name="connsiteY5" fmla="*/ 1560957 h 1775297"/>
                <a:gd name="connsiteX6" fmla="*/ 4053 w 1629382"/>
                <a:gd name="connsiteY6" fmla="*/ 927038 h 1775297"/>
                <a:gd name="connsiteX7" fmla="*/ 0 w 1629382"/>
                <a:gd name="connsiteY7" fmla="*/ 882453 h 1775297"/>
                <a:gd name="connsiteX8" fmla="*/ 820366 w 1629382"/>
                <a:gd name="connsiteY8" fmla="*/ 503885 h 1775297"/>
                <a:gd name="connsiteX9" fmla="*/ 623381 w 1629382"/>
                <a:gd name="connsiteY9" fmla="*/ 567925 h 1775297"/>
                <a:gd name="connsiteX10" fmla="*/ 587713 w 1629382"/>
                <a:gd name="connsiteY10" fmla="*/ 1178336 h 1775297"/>
                <a:gd name="connsiteX11" fmla="*/ 1073285 w 1629382"/>
                <a:gd name="connsiteY11" fmla="*/ 1153206 h 1775297"/>
                <a:gd name="connsiteX12" fmla="*/ 1127598 w 1629382"/>
                <a:gd name="connsiteY12" fmla="*/ 705734 h 1775297"/>
                <a:gd name="connsiteX13" fmla="*/ 820366 w 1629382"/>
                <a:gd name="connsiteY13" fmla="*/ 503885 h 17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382" h="1775297">
                  <a:moveTo>
                    <a:pt x="0" y="882453"/>
                  </a:moveTo>
                  <a:cubicBezTo>
                    <a:pt x="1621" y="648989"/>
                    <a:pt x="80253" y="445519"/>
                    <a:pt x="231842" y="267179"/>
                  </a:cubicBezTo>
                  <a:cubicBezTo>
                    <a:pt x="497732" y="-45728"/>
                    <a:pt x="983304" y="-91124"/>
                    <a:pt x="1301075" y="169902"/>
                  </a:cubicBezTo>
                  <a:cubicBezTo>
                    <a:pt x="1501302" y="334462"/>
                    <a:pt x="1612359" y="546849"/>
                    <a:pt x="1631815" y="804632"/>
                  </a:cubicBezTo>
                  <a:cubicBezTo>
                    <a:pt x="1657755" y="1156449"/>
                    <a:pt x="1536160" y="1445036"/>
                    <a:pt x="1242708" y="1646885"/>
                  </a:cubicBezTo>
                  <a:cubicBezTo>
                    <a:pt x="945204" y="1851166"/>
                    <a:pt x="545560" y="1812255"/>
                    <a:pt x="285345" y="1560957"/>
                  </a:cubicBezTo>
                  <a:cubicBezTo>
                    <a:pt x="106193" y="1388291"/>
                    <a:pt x="12160" y="1176715"/>
                    <a:pt x="4053" y="927038"/>
                  </a:cubicBezTo>
                  <a:cubicBezTo>
                    <a:pt x="2432" y="912447"/>
                    <a:pt x="1621" y="897045"/>
                    <a:pt x="0" y="882453"/>
                  </a:cubicBezTo>
                  <a:close/>
                  <a:moveTo>
                    <a:pt x="820366" y="503885"/>
                  </a:moveTo>
                  <a:cubicBezTo>
                    <a:pt x="746598" y="501453"/>
                    <a:pt x="681747" y="524962"/>
                    <a:pt x="623381" y="567925"/>
                  </a:cubicBezTo>
                  <a:cubicBezTo>
                    <a:pt x="431260" y="708977"/>
                    <a:pt x="413426" y="1009723"/>
                    <a:pt x="587713" y="1178336"/>
                  </a:cubicBezTo>
                  <a:cubicBezTo>
                    <a:pt x="727953" y="1313713"/>
                    <a:pt x="950068" y="1303985"/>
                    <a:pt x="1073285" y="1153206"/>
                  </a:cubicBezTo>
                  <a:cubicBezTo>
                    <a:pt x="1185153" y="1017019"/>
                    <a:pt x="1202987" y="863808"/>
                    <a:pt x="1127598" y="705734"/>
                  </a:cubicBezTo>
                  <a:cubicBezTo>
                    <a:pt x="1067611" y="579274"/>
                    <a:pt x="963849" y="507938"/>
                    <a:pt x="820366" y="503885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FA7CD5-DF3E-4CFB-9150-A595DC24677A}"/>
                </a:ext>
              </a:extLst>
            </p:cNvPr>
            <p:cNvSpPr/>
            <p:nvPr/>
          </p:nvSpPr>
          <p:spPr>
            <a:xfrm>
              <a:off x="1665189" y="5304305"/>
              <a:ext cx="1426723" cy="1548319"/>
            </a:xfrm>
            <a:custGeom>
              <a:avLst/>
              <a:gdLst>
                <a:gd name="connsiteX0" fmla="*/ 1433881 w 1426723"/>
                <a:gd name="connsiteY0" fmla="*/ 753595 h 1548319"/>
                <a:gd name="connsiteX1" fmla="*/ 965333 w 1426723"/>
                <a:gd name="connsiteY1" fmla="*/ 1506678 h 1548319"/>
                <a:gd name="connsiteX2" fmla="*/ 170907 w 1426723"/>
                <a:gd name="connsiteY2" fmla="*/ 1280510 h 1548319"/>
                <a:gd name="connsiteX3" fmla="*/ 239811 w 1426723"/>
                <a:gd name="connsiteY3" fmla="*/ 196686 h 1548319"/>
                <a:gd name="connsiteX4" fmla="*/ 1272564 w 1426723"/>
                <a:gd name="connsiteY4" fmla="*/ 285046 h 1548319"/>
                <a:gd name="connsiteX5" fmla="*/ 1433881 w 1426723"/>
                <a:gd name="connsiteY5" fmla="*/ 753595 h 1548319"/>
                <a:gd name="connsiteX6" fmla="*/ 1018024 w 1426723"/>
                <a:gd name="connsiteY6" fmla="*/ 768997 h 1548319"/>
                <a:gd name="connsiteX7" fmla="*/ 981545 w 1426723"/>
                <a:gd name="connsiteY7" fmla="*/ 614976 h 1548319"/>
                <a:gd name="connsiteX8" fmla="*/ 507322 w 1426723"/>
                <a:gd name="connsiteY8" fmla="*/ 536344 h 1548319"/>
                <a:gd name="connsiteX9" fmla="*/ 504890 w 1426723"/>
                <a:gd name="connsiteY9" fmla="*/ 1014620 h 1548319"/>
                <a:gd name="connsiteX10" fmla="*/ 924801 w 1426723"/>
                <a:gd name="connsiteY10" fmla="*/ 1017863 h 1548319"/>
                <a:gd name="connsiteX11" fmla="*/ 1018024 w 1426723"/>
                <a:gd name="connsiteY11" fmla="*/ 768997 h 154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6723" h="1548319">
                  <a:moveTo>
                    <a:pt x="1433881" y="753595"/>
                  </a:moveTo>
                  <a:cubicBezTo>
                    <a:pt x="1433881" y="1101359"/>
                    <a:pt x="1245003" y="1395620"/>
                    <a:pt x="965333" y="1506678"/>
                  </a:cubicBezTo>
                  <a:cubicBezTo>
                    <a:pt x="683230" y="1619356"/>
                    <a:pt x="363839" y="1528565"/>
                    <a:pt x="170907" y="1280510"/>
                  </a:cubicBezTo>
                  <a:cubicBezTo>
                    <a:pt x="-81201" y="956254"/>
                    <a:pt x="-51208" y="484463"/>
                    <a:pt x="239811" y="196686"/>
                  </a:cubicBezTo>
                  <a:cubicBezTo>
                    <a:pt x="538126" y="-98386"/>
                    <a:pt x="1026941" y="-55422"/>
                    <a:pt x="1272564" y="285046"/>
                  </a:cubicBezTo>
                  <a:cubicBezTo>
                    <a:pt x="1378758" y="433393"/>
                    <a:pt x="1430639" y="597142"/>
                    <a:pt x="1433881" y="753595"/>
                  </a:cubicBezTo>
                  <a:close/>
                  <a:moveTo>
                    <a:pt x="1018024" y="768997"/>
                  </a:moveTo>
                  <a:cubicBezTo>
                    <a:pt x="1020456" y="721169"/>
                    <a:pt x="1007486" y="666046"/>
                    <a:pt x="981545" y="614976"/>
                  </a:cubicBezTo>
                  <a:cubicBezTo>
                    <a:pt x="887511" y="426097"/>
                    <a:pt x="651616" y="387186"/>
                    <a:pt x="507322" y="536344"/>
                  </a:cubicBezTo>
                  <a:cubicBezTo>
                    <a:pt x="382484" y="665235"/>
                    <a:pt x="380862" y="883297"/>
                    <a:pt x="504890" y="1014620"/>
                  </a:cubicBezTo>
                  <a:cubicBezTo>
                    <a:pt x="623243" y="1140269"/>
                    <a:pt x="804826" y="1141891"/>
                    <a:pt x="924801" y="1017863"/>
                  </a:cubicBezTo>
                  <a:cubicBezTo>
                    <a:pt x="989652" y="951391"/>
                    <a:pt x="1018835" y="871137"/>
                    <a:pt x="1018024" y="76899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241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7F2258-B373-4173-9575-1AD7868AA7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"/>
            <a:ext cx="12192000" cy="6858000"/>
          </a:xfrm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43D06B-48DF-4CBC-8D85-C99F3B9188E3}"/>
              </a:ext>
            </a:extLst>
          </p:cNvPr>
          <p:cNvSpPr/>
          <p:nvPr/>
        </p:nvSpPr>
        <p:spPr>
          <a:xfrm>
            <a:off x="857250" y="4114800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898A35-9DEF-4280-92A9-60B0674C2634}"/>
              </a:ext>
            </a:extLst>
          </p:cNvPr>
          <p:cNvSpPr/>
          <p:nvPr/>
        </p:nvSpPr>
        <p:spPr>
          <a:xfrm>
            <a:off x="857250" y="4905375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8273D5-6C3F-4F01-8877-F3C4ED44480B}"/>
              </a:ext>
            </a:extLst>
          </p:cNvPr>
          <p:cNvSpPr/>
          <p:nvPr/>
        </p:nvSpPr>
        <p:spPr>
          <a:xfrm>
            <a:off x="857250" y="5695950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26F6B-981D-4758-8242-64DE43B8BB70}"/>
              </a:ext>
            </a:extLst>
          </p:cNvPr>
          <p:cNvSpPr txBox="1"/>
          <p:nvPr/>
        </p:nvSpPr>
        <p:spPr>
          <a:xfrm>
            <a:off x="8921354" y="4191327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402E6-0B69-428B-ABA4-D1FB985E889F}"/>
              </a:ext>
            </a:extLst>
          </p:cNvPr>
          <p:cNvSpPr txBox="1"/>
          <p:nvPr/>
        </p:nvSpPr>
        <p:spPr>
          <a:xfrm>
            <a:off x="8921354" y="4948565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0E7433-AAE8-44C4-9480-BF363900A364}"/>
              </a:ext>
            </a:extLst>
          </p:cNvPr>
          <p:cNvSpPr txBox="1"/>
          <p:nvPr/>
        </p:nvSpPr>
        <p:spPr>
          <a:xfrm>
            <a:off x="8921354" y="5772477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4B9566-7E05-4A8D-81AC-1A82FDF3E2C5}"/>
              </a:ext>
            </a:extLst>
          </p:cNvPr>
          <p:cNvSpPr txBox="1"/>
          <p:nvPr/>
        </p:nvSpPr>
        <p:spPr>
          <a:xfrm>
            <a:off x="6454778" y="4211493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CCDFCE-89E3-4316-98B2-3F81A9E5012C}"/>
              </a:ext>
            </a:extLst>
          </p:cNvPr>
          <p:cNvSpPr txBox="1"/>
          <p:nvPr/>
        </p:nvSpPr>
        <p:spPr>
          <a:xfrm>
            <a:off x="4408344" y="4211493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0FBE74-0C66-4E41-BD1F-7A5092390A9B}"/>
              </a:ext>
            </a:extLst>
          </p:cNvPr>
          <p:cNvSpPr txBox="1"/>
          <p:nvPr/>
        </p:nvSpPr>
        <p:spPr>
          <a:xfrm>
            <a:off x="1121430" y="4222105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66C96F-95E6-4A08-A249-7E7963AD516A}"/>
              </a:ext>
            </a:extLst>
          </p:cNvPr>
          <p:cNvSpPr txBox="1"/>
          <p:nvPr/>
        </p:nvSpPr>
        <p:spPr>
          <a:xfrm>
            <a:off x="6454778" y="5005735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ED80A6-CD6B-4E4F-B1CB-4BF7AD095195}"/>
              </a:ext>
            </a:extLst>
          </p:cNvPr>
          <p:cNvSpPr txBox="1"/>
          <p:nvPr/>
        </p:nvSpPr>
        <p:spPr>
          <a:xfrm>
            <a:off x="4408344" y="5005735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6BC20F-485F-4845-AB13-29DACE7C4856}"/>
              </a:ext>
            </a:extLst>
          </p:cNvPr>
          <p:cNvSpPr txBox="1"/>
          <p:nvPr/>
        </p:nvSpPr>
        <p:spPr>
          <a:xfrm>
            <a:off x="1121430" y="5016347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F39829-33E3-433D-8250-F037FC5F3FCB}"/>
              </a:ext>
            </a:extLst>
          </p:cNvPr>
          <p:cNvSpPr txBox="1"/>
          <p:nvPr/>
        </p:nvSpPr>
        <p:spPr>
          <a:xfrm>
            <a:off x="6454778" y="5799977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A4679C-1D80-4DAA-9F16-1012CC748EBA}"/>
              </a:ext>
            </a:extLst>
          </p:cNvPr>
          <p:cNvSpPr txBox="1"/>
          <p:nvPr/>
        </p:nvSpPr>
        <p:spPr>
          <a:xfrm>
            <a:off x="4408344" y="5799977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6B3E4E-48E0-46C8-B23B-136A20F285C1}"/>
              </a:ext>
            </a:extLst>
          </p:cNvPr>
          <p:cNvSpPr txBox="1"/>
          <p:nvPr/>
        </p:nvSpPr>
        <p:spPr>
          <a:xfrm>
            <a:off x="1121430" y="5810589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48D107-041E-4A3F-88D1-B65111F9042A}"/>
              </a:ext>
            </a:extLst>
          </p:cNvPr>
          <p:cNvSpPr txBox="1"/>
          <p:nvPr/>
        </p:nvSpPr>
        <p:spPr>
          <a:xfrm>
            <a:off x="803496" y="56189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5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8F8EAD4-7943-4E50-A701-B460A9F2BF5C}"/>
              </a:ext>
            </a:extLst>
          </p:cNvPr>
          <p:cNvGrpSpPr/>
          <p:nvPr/>
        </p:nvGrpSpPr>
        <p:grpSpPr>
          <a:xfrm>
            <a:off x="5115014" y="2724111"/>
            <a:ext cx="1902956" cy="1902956"/>
            <a:chOff x="5149010" y="2724110"/>
            <a:chExt cx="1902956" cy="1902956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96E8628F-5918-4491-A002-DD74845F8CA1}"/>
                </a:ext>
              </a:extLst>
            </p:cNvPr>
            <p:cNvSpPr/>
            <p:nvPr/>
          </p:nvSpPr>
          <p:spPr>
            <a:xfrm>
              <a:off x="5263310" y="2838410"/>
              <a:ext cx="1674356" cy="1674356"/>
            </a:xfrm>
            <a:prstGeom prst="ellipse">
              <a:avLst/>
            </a:prstGeom>
            <a:solidFill>
              <a:schemeClr val="accent4">
                <a:alpha val="64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타원 1">
              <a:extLst>
                <a:ext uri="{FF2B5EF4-FFF2-40B4-BE49-F238E27FC236}">
                  <a16:creationId xmlns:a16="http://schemas.microsoft.com/office/drawing/2014/main" id="{035DC4BF-1861-49CD-A3C0-27B8806A7824}"/>
                </a:ext>
              </a:extLst>
            </p:cNvPr>
            <p:cNvSpPr/>
            <p:nvPr/>
          </p:nvSpPr>
          <p:spPr>
            <a:xfrm>
              <a:off x="5149010" y="2724110"/>
              <a:ext cx="1902956" cy="1902956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4">
            <a:extLst>
              <a:ext uri="{FF2B5EF4-FFF2-40B4-BE49-F238E27FC236}">
                <a16:creationId xmlns:a16="http://schemas.microsoft.com/office/drawing/2014/main" id="{468E056E-D4F2-4818-9314-EEC4C4E7DBA5}"/>
              </a:ext>
            </a:extLst>
          </p:cNvPr>
          <p:cNvGrpSpPr/>
          <p:nvPr/>
        </p:nvGrpSpPr>
        <p:grpSpPr>
          <a:xfrm>
            <a:off x="7884862" y="3103198"/>
            <a:ext cx="1152000" cy="1152000"/>
            <a:chOff x="7547046" y="3129385"/>
            <a:chExt cx="1152000" cy="1152000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64BC5B6C-A634-43F3-9B8C-AEDF1C66C85C}"/>
                </a:ext>
              </a:extLst>
            </p:cNvPr>
            <p:cNvSpPr/>
            <p:nvPr/>
          </p:nvSpPr>
          <p:spPr>
            <a:xfrm>
              <a:off x="7619046" y="3201385"/>
              <a:ext cx="1008000" cy="1008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타원 39">
              <a:extLst>
                <a:ext uri="{FF2B5EF4-FFF2-40B4-BE49-F238E27FC236}">
                  <a16:creationId xmlns:a16="http://schemas.microsoft.com/office/drawing/2014/main" id="{D61DF97A-4281-4378-8EE2-34AD58F54181}"/>
                </a:ext>
              </a:extLst>
            </p:cNvPr>
            <p:cNvSpPr/>
            <p:nvPr/>
          </p:nvSpPr>
          <p:spPr>
            <a:xfrm>
              <a:off x="7547046" y="3129385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id="{406DE1CC-3428-4109-A18F-8433E508AEB1}"/>
              </a:ext>
            </a:extLst>
          </p:cNvPr>
          <p:cNvGrpSpPr/>
          <p:nvPr/>
        </p:nvGrpSpPr>
        <p:grpSpPr>
          <a:xfrm>
            <a:off x="9967038" y="2141869"/>
            <a:ext cx="1008000" cy="1008000"/>
            <a:chOff x="8988825" y="2139525"/>
            <a:chExt cx="1008000" cy="1008000"/>
          </a:xfrm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29AFE53A-5A87-4FB7-AA83-B1A23C094BDF}"/>
                </a:ext>
              </a:extLst>
            </p:cNvPr>
            <p:cNvSpPr/>
            <p:nvPr/>
          </p:nvSpPr>
          <p:spPr>
            <a:xfrm>
              <a:off x="9060825" y="2211525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타원 42">
              <a:extLst>
                <a:ext uri="{FF2B5EF4-FFF2-40B4-BE49-F238E27FC236}">
                  <a16:creationId xmlns:a16="http://schemas.microsoft.com/office/drawing/2014/main" id="{AFCB4FF7-A911-40A2-B04A-50CADB36B249}"/>
                </a:ext>
              </a:extLst>
            </p:cNvPr>
            <p:cNvSpPr/>
            <p:nvPr/>
          </p:nvSpPr>
          <p:spPr>
            <a:xfrm>
              <a:off x="8988825" y="2139525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85E8D5D4-B985-46F0-9186-A9D6D6A00C2D}"/>
              </a:ext>
            </a:extLst>
          </p:cNvPr>
          <p:cNvGrpSpPr/>
          <p:nvPr/>
        </p:nvGrpSpPr>
        <p:grpSpPr>
          <a:xfrm>
            <a:off x="9967038" y="4210869"/>
            <a:ext cx="1008000" cy="1008000"/>
            <a:chOff x="8988825" y="4210868"/>
            <a:chExt cx="1008000" cy="1008000"/>
          </a:xfrm>
        </p:grpSpPr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543C55EE-DFAA-44FF-BFCE-636014A8F928}"/>
                </a:ext>
              </a:extLst>
            </p:cNvPr>
            <p:cNvSpPr/>
            <p:nvPr/>
          </p:nvSpPr>
          <p:spPr>
            <a:xfrm>
              <a:off x="9060825" y="4282868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타원 44">
              <a:extLst>
                <a:ext uri="{FF2B5EF4-FFF2-40B4-BE49-F238E27FC236}">
                  <a16:creationId xmlns:a16="http://schemas.microsoft.com/office/drawing/2014/main" id="{80B04B90-E2A7-4795-BD63-4E5E1D12B796}"/>
                </a:ext>
              </a:extLst>
            </p:cNvPr>
            <p:cNvSpPr/>
            <p:nvPr/>
          </p:nvSpPr>
          <p:spPr>
            <a:xfrm>
              <a:off x="8988825" y="4210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직선 연결선 5">
            <a:extLst>
              <a:ext uri="{FF2B5EF4-FFF2-40B4-BE49-F238E27FC236}">
                <a16:creationId xmlns:a16="http://schemas.microsoft.com/office/drawing/2014/main" id="{29B5F666-4B53-4C12-8797-D3017E49E01A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7017970" y="3675590"/>
            <a:ext cx="866892" cy="3609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직선 연결선 8">
            <a:extLst>
              <a:ext uri="{FF2B5EF4-FFF2-40B4-BE49-F238E27FC236}">
                <a16:creationId xmlns:a16="http://schemas.microsoft.com/office/drawing/2014/main" id="{45A543D6-C2C5-4BF7-A76A-0C2ACF6460D7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9036862" y="3679199"/>
            <a:ext cx="1434174" cy="10641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직선 연결선 11">
            <a:extLst>
              <a:ext uri="{FF2B5EF4-FFF2-40B4-BE49-F238E27FC236}">
                <a16:creationId xmlns:a16="http://schemas.microsoft.com/office/drawing/2014/main" id="{8CA922E0-049C-47EB-B156-5D133CC66ECC}"/>
              </a:ext>
            </a:extLst>
          </p:cNvPr>
          <p:cNvCxnSpPr/>
          <p:nvPr/>
        </p:nvCxnSpPr>
        <p:spPr>
          <a:xfrm>
            <a:off x="10471038" y="3147527"/>
            <a:ext cx="0" cy="1063343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8" name="그룹 9">
            <a:extLst>
              <a:ext uri="{FF2B5EF4-FFF2-40B4-BE49-F238E27FC236}">
                <a16:creationId xmlns:a16="http://schemas.microsoft.com/office/drawing/2014/main" id="{D7B448AE-1745-4DA5-A430-52CEBC7DFF2C}"/>
              </a:ext>
            </a:extLst>
          </p:cNvPr>
          <p:cNvGrpSpPr/>
          <p:nvPr/>
        </p:nvGrpSpPr>
        <p:grpSpPr>
          <a:xfrm>
            <a:off x="3096121" y="3103198"/>
            <a:ext cx="1152000" cy="1152000"/>
            <a:chOff x="3517627" y="3101123"/>
            <a:chExt cx="1152000" cy="1152000"/>
          </a:xfrm>
        </p:grpSpPr>
        <p:sp>
          <p:nvSpPr>
            <p:cNvPr id="19" name="Oval 10">
              <a:extLst>
                <a:ext uri="{FF2B5EF4-FFF2-40B4-BE49-F238E27FC236}">
                  <a16:creationId xmlns:a16="http://schemas.microsoft.com/office/drawing/2014/main" id="{78D0F881-235A-4AA5-889F-A71984574EFB}"/>
                </a:ext>
              </a:extLst>
            </p:cNvPr>
            <p:cNvSpPr/>
            <p:nvPr/>
          </p:nvSpPr>
          <p:spPr>
            <a:xfrm rot="10800000">
              <a:off x="3589627" y="3173123"/>
              <a:ext cx="1008000" cy="10080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타원 58">
              <a:extLst>
                <a:ext uri="{FF2B5EF4-FFF2-40B4-BE49-F238E27FC236}">
                  <a16:creationId xmlns:a16="http://schemas.microsoft.com/office/drawing/2014/main" id="{35FE7B7D-2EB2-4A8C-A3B0-A5EC0CC9314E}"/>
                </a:ext>
              </a:extLst>
            </p:cNvPr>
            <p:cNvSpPr/>
            <p:nvPr/>
          </p:nvSpPr>
          <p:spPr>
            <a:xfrm rot="10800000">
              <a:off x="3517627" y="3101123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12">
            <a:extLst>
              <a:ext uri="{FF2B5EF4-FFF2-40B4-BE49-F238E27FC236}">
                <a16:creationId xmlns:a16="http://schemas.microsoft.com/office/drawing/2014/main" id="{2BD9FE5F-33DE-4621-94CF-4AF7A97E4FAC}"/>
              </a:ext>
            </a:extLst>
          </p:cNvPr>
          <p:cNvGrpSpPr/>
          <p:nvPr/>
        </p:nvGrpSpPr>
        <p:grpSpPr>
          <a:xfrm>
            <a:off x="1284513" y="4210869"/>
            <a:ext cx="1008000" cy="1008000"/>
            <a:chOff x="2208962" y="4213211"/>
            <a:chExt cx="1008000" cy="1008000"/>
          </a:xfrm>
        </p:grpSpPr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7399FB7D-3692-45D4-AA95-892854F0DE9B}"/>
                </a:ext>
              </a:extLst>
            </p:cNvPr>
            <p:cNvSpPr/>
            <p:nvPr/>
          </p:nvSpPr>
          <p:spPr>
            <a:xfrm rot="10800000">
              <a:off x="2280962" y="4285211"/>
              <a:ext cx="864000" cy="8640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타원 59">
              <a:extLst>
                <a:ext uri="{FF2B5EF4-FFF2-40B4-BE49-F238E27FC236}">
                  <a16:creationId xmlns:a16="http://schemas.microsoft.com/office/drawing/2014/main" id="{4AE130D9-30BB-4D7C-B3C7-1B68DBC38841}"/>
                </a:ext>
              </a:extLst>
            </p:cNvPr>
            <p:cNvSpPr/>
            <p:nvPr/>
          </p:nvSpPr>
          <p:spPr>
            <a:xfrm rot="10800000">
              <a:off x="2208962" y="4213211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10">
            <a:extLst>
              <a:ext uri="{FF2B5EF4-FFF2-40B4-BE49-F238E27FC236}">
                <a16:creationId xmlns:a16="http://schemas.microsoft.com/office/drawing/2014/main" id="{DBA03A52-45BB-4078-AA2D-C9C8AEB5E59C}"/>
              </a:ext>
            </a:extLst>
          </p:cNvPr>
          <p:cNvGrpSpPr/>
          <p:nvPr/>
        </p:nvGrpSpPr>
        <p:grpSpPr>
          <a:xfrm>
            <a:off x="1284513" y="2141869"/>
            <a:ext cx="1008000" cy="1008000"/>
            <a:chOff x="2208962" y="2141868"/>
            <a:chExt cx="1008000" cy="1008000"/>
          </a:xfrm>
        </p:grpSpPr>
        <p:sp>
          <p:nvSpPr>
            <p:cNvPr id="25" name="Oval 10">
              <a:extLst>
                <a:ext uri="{FF2B5EF4-FFF2-40B4-BE49-F238E27FC236}">
                  <a16:creationId xmlns:a16="http://schemas.microsoft.com/office/drawing/2014/main" id="{7C9B5E94-3EE3-412A-834D-6C58BF889637}"/>
                </a:ext>
              </a:extLst>
            </p:cNvPr>
            <p:cNvSpPr/>
            <p:nvPr/>
          </p:nvSpPr>
          <p:spPr>
            <a:xfrm rot="10800000">
              <a:off x="2280962" y="2213868"/>
              <a:ext cx="864000" cy="8640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타원 61">
              <a:extLst>
                <a:ext uri="{FF2B5EF4-FFF2-40B4-BE49-F238E27FC236}">
                  <a16:creationId xmlns:a16="http://schemas.microsoft.com/office/drawing/2014/main" id="{DD17F97F-80FB-4537-84EA-FC2A839D740A}"/>
                </a:ext>
              </a:extLst>
            </p:cNvPr>
            <p:cNvSpPr/>
            <p:nvPr/>
          </p:nvSpPr>
          <p:spPr>
            <a:xfrm rot="10800000">
              <a:off x="2208962" y="2141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7" name="직선 연결선 62">
            <a:extLst>
              <a:ext uri="{FF2B5EF4-FFF2-40B4-BE49-F238E27FC236}">
                <a16:creationId xmlns:a16="http://schemas.microsoft.com/office/drawing/2014/main" id="{3A87BC68-F0FC-4CEE-9AC7-E3BD3FDB27F2}"/>
              </a:ext>
            </a:extLst>
          </p:cNvPr>
          <p:cNvCxnSpPr>
            <a:cxnSpLocks/>
            <a:stCxn id="5" idx="2"/>
            <a:endCxn id="20" idx="2"/>
          </p:cNvCxnSpPr>
          <p:nvPr/>
        </p:nvCxnSpPr>
        <p:spPr>
          <a:xfrm flipH="1">
            <a:off x="4248122" y="3675590"/>
            <a:ext cx="866893" cy="3609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직선 연결선 63">
            <a:extLst>
              <a:ext uri="{FF2B5EF4-FFF2-40B4-BE49-F238E27FC236}">
                <a16:creationId xmlns:a16="http://schemas.microsoft.com/office/drawing/2014/main" id="{176FA4F2-4602-4498-9B93-AA94ED1B7B38}"/>
              </a:ext>
            </a:extLst>
          </p:cNvPr>
          <p:cNvCxnSpPr>
            <a:cxnSpLocks/>
            <a:stCxn id="20" idx="6"/>
          </p:cNvCxnSpPr>
          <p:nvPr/>
        </p:nvCxnSpPr>
        <p:spPr>
          <a:xfrm flipH="1" flipV="1">
            <a:off x="1804472" y="3677124"/>
            <a:ext cx="1291650" cy="2074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직선 연결선 64">
            <a:extLst>
              <a:ext uri="{FF2B5EF4-FFF2-40B4-BE49-F238E27FC236}">
                <a16:creationId xmlns:a16="http://schemas.microsoft.com/office/drawing/2014/main" id="{5994ABDD-F6C1-4784-B842-73FD4D1594F8}"/>
              </a:ext>
            </a:extLst>
          </p:cNvPr>
          <p:cNvCxnSpPr/>
          <p:nvPr/>
        </p:nvCxnSpPr>
        <p:spPr>
          <a:xfrm flipV="1">
            <a:off x="1788513" y="3149870"/>
            <a:ext cx="0" cy="1063343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D5F926-413E-4B31-B695-B3587BDA264E}"/>
              </a:ext>
            </a:extLst>
          </p:cNvPr>
          <p:cNvSpPr txBox="1"/>
          <p:nvPr/>
        </p:nvSpPr>
        <p:spPr>
          <a:xfrm>
            <a:off x="5337009" y="334307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TITTLE</a:t>
            </a:r>
            <a:endParaRPr lang="en-JM" altLang="ko-KR" sz="2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D5599A-A0D9-4B98-8F2F-65E5427A1D09}"/>
              </a:ext>
            </a:extLst>
          </p:cNvPr>
          <p:cNvSpPr txBox="1"/>
          <p:nvPr/>
        </p:nvSpPr>
        <p:spPr>
          <a:xfrm>
            <a:off x="7642478" y="2815172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9AFB47-4CBA-4386-AB99-2C64EBE3A630}"/>
              </a:ext>
            </a:extLst>
          </p:cNvPr>
          <p:cNvSpPr txBox="1"/>
          <p:nvPr/>
        </p:nvSpPr>
        <p:spPr>
          <a:xfrm>
            <a:off x="9654501" y="1773090"/>
            <a:ext cx="1633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89B295-56D8-4BE1-84E5-97B9A6A1C2D7}"/>
              </a:ext>
            </a:extLst>
          </p:cNvPr>
          <p:cNvSpPr txBox="1"/>
          <p:nvPr/>
        </p:nvSpPr>
        <p:spPr>
          <a:xfrm>
            <a:off x="9632861" y="5299038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D7582E-976A-49D3-9E76-07A96307E5E5}"/>
              </a:ext>
            </a:extLst>
          </p:cNvPr>
          <p:cNvSpPr txBox="1"/>
          <p:nvPr/>
        </p:nvSpPr>
        <p:spPr>
          <a:xfrm>
            <a:off x="2828168" y="2793396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ABC12-2906-4F84-8F17-6D72EAD4BE3E}"/>
              </a:ext>
            </a:extLst>
          </p:cNvPr>
          <p:cNvSpPr txBox="1"/>
          <p:nvPr/>
        </p:nvSpPr>
        <p:spPr>
          <a:xfrm>
            <a:off x="950336" y="1773090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C12330-D3F0-4295-81BF-018CCFA7664B}"/>
              </a:ext>
            </a:extLst>
          </p:cNvPr>
          <p:cNvSpPr txBox="1"/>
          <p:nvPr/>
        </p:nvSpPr>
        <p:spPr>
          <a:xfrm>
            <a:off x="950336" y="5299038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27152B-50C3-49A2-BDE1-87F411D6C8EF}"/>
              </a:ext>
            </a:extLst>
          </p:cNvPr>
          <p:cNvSpPr txBox="1"/>
          <p:nvPr/>
        </p:nvSpPr>
        <p:spPr>
          <a:xfrm>
            <a:off x="3543722" y="5293232"/>
            <a:ext cx="510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sp>
        <p:nvSpPr>
          <p:cNvPr id="38" name="자유형 108">
            <a:extLst>
              <a:ext uri="{FF2B5EF4-FFF2-40B4-BE49-F238E27FC236}">
                <a16:creationId xmlns:a16="http://schemas.microsoft.com/office/drawing/2014/main" id="{84393F7B-5040-4EB4-A5D2-CFC03001D02D}"/>
              </a:ext>
            </a:extLst>
          </p:cNvPr>
          <p:cNvSpPr/>
          <p:nvPr/>
        </p:nvSpPr>
        <p:spPr>
          <a:xfrm flipV="1">
            <a:off x="3576000" y="5148345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자유형 109">
            <a:extLst>
              <a:ext uri="{FF2B5EF4-FFF2-40B4-BE49-F238E27FC236}">
                <a16:creationId xmlns:a16="http://schemas.microsoft.com/office/drawing/2014/main" id="{97569334-4689-4A7B-9A10-9482378C78B1}"/>
              </a:ext>
            </a:extLst>
          </p:cNvPr>
          <p:cNvSpPr/>
          <p:nvPr/>
        </p:nvSpPr>
        <p:spPr>
          <a:xfrm>
            <a:off x="3576000" y="6038730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Isosceles Triangle 8">
            <a:extLst>
              <a:ext uri="{FF2B5EF4-FFF2-40B4-BE49-F238E27FC236}">
                <a16:creationId xmlns:a16="http://schemas.microsoft.com/office/drawing/2014/main" id="{7C99EBF4-F6A9-4504-BED3-8F4525ED1DD9}"/>
              </a:ext>
            </a:extLst>
          </p:cNvPr>
          <p:cNvSpPr/>
          <p:nvPr/>
        </p:nvSpPr>
        <p:spPr>
          <a:xfrm rot="16200000">
            <a:off x="10300713" y="2444061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F02C8556-D1E7-4E86-B029-331E684301EB}"/>
              </a:ext>
            </a:extLst>
          </p:cNvPr>
          <p:cNvSpPr/>
          <p:nvPr/>
        </p:nvSpPr>
        <p:spPr>
          <a:xfrm>
            <a:off x="10312830" y="4534231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11">
            <a:extLst>
              <a:ext uri="{FF2B5EF4-FFF2-40B4-BE49-F238E27FC236}">
                <a16:creationId xmlns:a16="http://schemas.microsoft.com/office/drawing/2014/main" id="{78B8C4E4-EE65-4691-87D9-CCEE64320624}"/>
              </a:ext>
            </a:extLst>
          </p:cNvPr>
          <p:cNvSpPr>
            <a:spLocks noChangeAspect="1"/>
          </p:cNvSpPr>
          <p:nvPr/>
        </p:nvSpPr>
        <p:spPr>
          <a:xfrm rot="9900000">
            <a:off x="3472818" y="352167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27">
            <a:extLst>
              <a:ext uri="{FF2B5EF4-FFF2-40B4-BE49-F238E27FC236}">
                <a16:creationId xmlns:a16="http://schemas.microsoft.com/office/drawing/2014/main" id="{F5B54970-D521-49A7-ABAC-6EA4F10332BD}"/>
              </a:ext>
            </a:extLst>
          </p:cNvPr>
          <p:cNvSpPr/>
          <p:nvPr/>
        </p:nvSpPr>
        <p:spPr>
          <a:xfrm>
            <a:off x="1623295" y="251409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1C57E3FE-5A0D-4816-953F-213842AAE872}"/>
              </a:ext>
            </a:extLst>
          </p:cNvPr>
          <p:cNvSpPr/>
          <p:nvPr/>
        </p:nvSpPr>
        <p:spPr>
          <a:xfrm>
            <a:off x="1607412" y="461068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79587214-E3F3-49DC-B600-F8F6A332949A}"/>
              </a:ext>
            </a:extLst>
          </p:cNvPr>
          <p:cNvSpPr>
            <a:spLocks noChangeAspect="1"/>
          </p:cNvSpPr>
          <p:nvPr/>
        </p:nvSpPr>
        <p:spPr>
          <a:xfrm>
            <a:off x="8279155" y="347616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622704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4511</Words>
  <Application>Microsoft Office PowerPoint</Application>
  <PresentationFormat>Widescreen</PresentationFormat>
  <Paragraphs>587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Aharoni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128</cp:revision>
  <dcterms:created xsi:type="dcterms:W3CDTF">2019-01-14T06:35:35Z</dcterms:created>
  <dcterms:modified xsi:type="dcterms:W3CDTF">2019-03-08T11:33:58Z</dcterms:modified>
</cp:coreProperties>
</file>